
<file path=[Content_Types].xml><?xml version="1.0" encoding="utf-8"?>
<Types xmlns="http://schemas.openxmlformats.org/package/2006/content-types">
  <Default Extension="jpeg" ContentType="image/jpe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33"/>
  </p:notesMasterIdLst>
  <p:handoutMasterIdLst>
    <p:handoutMasterId r:id="rId35"/>
  </p:handoutMasterIdLst>
  <p:sldIdLst>
    <p:sldId id="1732" r:id="rId4"/>
    <p:sldId id="1734" r:id="rId5"/>
    <p:sldId id="1733" r:id="rId6"/>
    <p:sldId id="1744" r:id="rId7"/>
    <p:sldId id="1795" r:id="rId8"/>
    <p:sldId id="1749" r:id="rId9"/>
    <p:sldId id="1747" r:id="rId10"/>
    <p:sldId id="1771" r:id="rId11"/>
    <p:sldId id="1797" r:id="rId12"/>
    <p:sldId id="1770" r:id="rId13"/>
    <p:sldId id="1737" r:id="rId14"/>
    <p:sldId id="1730" r:id="rId15"/>
    <p:sldId id="1692" r:id="rId16"/>
    <p:sldId id="1748" r:id="rId17"/>
    <p:sldId id="1746" r:id="rId18"/>
    <p:sldId id="1750" r:id="rId19"/>
    <p:sldId id="1755" r:id="rId20"/>
    <p:sldId id="1756" r:id="rId21"/>
    <p:sldId id="1757" r:id="rId22"/>
    <p:sldId id="1758" r:id="rId23"/>
    <p:sldId id="1759" r:id="rId24"/>
    <p:sldId id="1760" r:id="rId25"/>
    <p:sldId id="1761" r:id="rId26"/>
    <p:sldId id="1762" r:id="rId27"/>
    <p:sldId id="1763" r:id="rId28"/>
    <p:sldId id="1719" r:id="rId29"/>
    <p:sldId id="1753" r:id="rId30"/>
    <p:sldId id="1751" r:id="rId31"/>
    <p:sldId id="1752" r:id="rId32"/>
    <p:sldId id="1764"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AADE"/>
    <a:srgbClr val="38579A"/>
    <a:srgbClr val="E99BEB"/>
    <a:srgbClr val="515C63"/>
    <a:srgbClr val="3F4C55"/>
    <a:srgbClr val="31AFB5"/>
    <a:srgbClr val="72B359"/>
    <a:srgbClr val="223638"/>
    <a:srgbClr val="9DC75A"/>
    <a:srgbClr val="FFD2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434" autoAdjust="0"/>
  </p:normalViewPr>
  <p:slideViewPr>
    <p:cSldViewPr>
      <p:cViewPr varScale="1">
        <p:scale>
          <a:sx n="98" d="100"/>
          <a:sy n="98" d="100"/>
        </p:scale>
        <p:origin x="474" y="84"/>
      </p:cViewPr>
      <p:guideLst>
        <p:guide orient="horz" pos="1571"/>
        <p:guide pos="29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0.xml"/><Relationship Id="rId33" Type="http://schemas.openxmlformats.org/officeDocument/2006/relationships/notesMaster" Target="notesMasters/notes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D0CDCF-B072-4CC6-B2A3-B1C4F4AE3FFA}"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8A0187-CA69-4ACB-9811-75164F281DE0}"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63E9E0-D922-418E-8BFA-E41C87CB1E68}"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D2F9E-D167-4ED3-83EC-AE46EA34BEC3}"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l">
              <a:buNone/>
              <a:defRPr sz="1050" b="0" baseline="0">
                <a:solidFill>
                  <a:schemeClr val="bg1"/>
                </a:solidFill>
                <a:latin typeface="Roboto Light" panose="02000000000000000000" pitchFamily="2" charset="0"/>
                <a:ea typeface="Roboto Light" panose="02000000000000000000"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EDITE SUBTITLE</a:t>
            </a:r>
            <a:endParaRPr lang="en-US" dirty="0" smtClean="0"/>
          </a:p>
        </p:txBody>
      </p:sp>
      <p:sp>
        <p:nvSpPr>
          <p:cNvPr id="8" name="Title 2"/>
          <p:cNvSpPr>
            <a:spLocks noGrp="1"/>
          </p:cNvSpPr>
          <p:nvPr>
            <p:ph type="title"/>
          </p:nvPr>
        </p:nvSpPr>
        <p:spPr>
          <a:xfrm>
            <a:off x="381000" y="341313"/>
            <a:ext cx="8368363" cy="495383"/>
          </a:xfrm>
          <a:prstGeom prst="rect">
            <a:avLst/>
          </a:prstGeom>
        </p:spPr>
        <p:txBody>
          <a:bodyPr lIns="0" tIns="0" rIns="0" bIns="0" anchor="ctr"/>
          <a:lstStyle>
            <a:lvl1pPr algn="l">
              <a:defRPr sz="3200">
                <a:solidFill>
                  <a:schemeClr val="bg1"/>
                </a:solidFil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smtClean="0"/>
              <a:t>Image Holder</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smtClean="0"/>
              <a:t>Image Holder</a:t>
            </a:r>
            <a:endParaRPr lang="en-US" dirty="0"/>
          </a:p>
        </p:txBody>
      </p:sp>
      <p:sp>
        <p:nvSpPr>
          <p:cNvPr id="3"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solidFill>
                <a:latin typeface="Roboto Light" panose="02000000000000000000" pitchFamily="2" charset="0"/>
                <a:ea typeface="Roboto Light" panose="02000000000000000000"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EDITE SUBTITLE</a:t>
            </a:r>
            <a:endParaRPr lang="en-US" dirty="0" smtClean="0"/>
          </a:p>
        </p:txBody>
      </p:sp>
      <p:sp>
        <p:nvSpPr>
          <p:cNvPr id="4"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solidFil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lumMod val="75000"/>
                  </a:schemeClr>
                </a:solidFill>
                <a:latin typeface="Roboto Light" panose="02000000000000000000" pitchFamily="2" charset="0"/>
                <a:ea typeface="Roboto Light" panose="02000000000000000000"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EDITE SUBTITLE</a:t>
            </a:r>
            <a:endParaRPr lang="en-US" dirty="0" smtClean="0"/>
          </a:p>
        </p:txBody>
      </p:sp>
      <p:sp>
        <p:nvSpPr>
          <p:cNvPr id="9"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lumMod val="50000"/>
                  </a:schemeClr>
                </a:solidFil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381000" y="883820"/>
            <a:ext cx="5548963" cy="173255"/>
          </a:xfrm>
          <a:prstGeom prst="rect">
            <a:avLst/>
          </a:prstGeom>
        </p:spPr>
        <p:txBody>
          <a:bodyPr wrap="none" lIns="0" tIns="0" rIns="0" bIns="0" anchor="ctr">
            <a:noAutofit/>
          </a:bodyPr>
          <a:lstStyle>
            <a:lvl1pPr marL="0" indent="0" algn="l">
              <a:buNone/>
              <a:defRPr sz="1050" b="0" baseline="0">
                <a:solidFill>
                  <a:schemeClr val="bg1">
                    <a:lumMod val="75000"/>
                  </a:schemeClr>
                </a:solidFill>
                <a:latin typeface="Roboto Light" panose="02000000000000000000" pitchFamily="2" charset="0"/>
                <a:ea typeface="Roboto Light" panose="02000000000000000000"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EDITE SUBTITLE</a:t>
            </a:r>
            <a:endParaRPr lang="en-US" dirty="0" smtClean="0"/>
          </a:p>
        </p:txBody>
      </p:sp>
      <p:sp>
        <p:nvSpPr>
          <p:cNvPr id="9" name="Title 2"/>
          <p:cNvSpPr>
            <a:spLocks noGrp="1"/>
          </p:cNvSpPr>
          <p:nvPr>
            <p:ph type="title"/>
          </p:nvPr>
        </p:nvSpPr>
        <p:spPr>
          <a:xfrm>
            <a:off x="381000" y="341313"/>
            <a:ext cx="5548963" cy="495383"/>
          </a:xfrm>
          <a:prstGeom prst="rect">
            <a:avLst/>
          </a:prstGeom>
        </p:spPr>
        <p:txBody>
          <a:bodyPr lIns="0" tIns="0" rIns="0" bIns="0" anchor="ctr"/>
          <a:lstStyle>
            <a:lvl1pPr algn="l">
              <a:defRPr sz="32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19" hasCustomPrompt="1"/>
          </p:nvPr>
        </p:nvSpPr>
        <p:spPr>
          <a:xfrm>
            <a:off x="4343399" y="0"/>
            <a:ext cx="4800600" cy="5143500"/>
          </a:xfrm>
          <a:custGeom>
            <a:avLst/>
            <a:gdLst>
              <a:gd name="connsiteX0" fmla="*/ 2400932 w 4800600"/>
              <a:gd name="connsiteY0" fmla="*/ 0 h 5143500"/>
              <a:gd name="connsiteX1" fmla="*/ 4800600 w 4800600"/>
              <a:gd name="connsiteY1" fmla="*/ 0 h 5143500"/>
              <a:gd name="connsiteX2" fmla="*/ 4800600 w 4800600"/>
              <a:gd name="connsiteY2" fmla="*/ 5143500 h 5143500"/>
              <a:gd name="connsiteX3" fmla="*/ 2400932 w 4800600"/>
              <a:gd name="connsiteY3" fmla="*/ 5143500 h 5143500"/>
              <a:gd name="connsiteX4" fmla="*/ 0 w 4800600"/>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0" h="5143500">
                <a:moveTo>
                  <a:pt x="2400932" y="0"/>
                </a:moveTo>
                <a:lnTo>
                  <a:pt x="4800600" y="0"/>
                </a:lnTo>
                <a:lnTo>
                  <a:pt x="4800600" y="5143500"/>
                </a:lnTo>
                <a:lnTo>
                  <a:pt x="2400932" y="5143500"/>
                </a:lnTo>
                <a:lnTo>
                  <a:pt x="0" y="5143500"/>
                </a:lnTo>
                <a:close/>
              </a:path>
            </a:pathLst>
          </a:custGeom>
          <a:solidFill>
            <a:schemeClr val="tx2">
              <a:lumMod val="10000"/>
              <a:lumOff val="90000"/>
            </a:schemeClr>
          </a:solidFill>
          <a:ln w="19050">
            <a:noFill/>
          </a:ln>
          <a:effectLst/>
        </p:spPr>
        <p:txBody>
          <a:bodyPr wrap="square" lIns="0" tIns="0" rIns="0" bIns="274320" anchor="b">
            <a:noAutofit/>
          </a:bodyPr>
          <a:lstStyle>
            <a:lvl1pPr algn="ctr" rtl="0">
              <a:buNone/>
              <a:defRPr sz="900">
                <a:solidFill>
                  <a:schemeClr val="tx1">
                    <a:lumMod val="75000"/>
                    <a:lumOff val="25000"/>
                  </a:schemeClr>
                </a:solidFill>
              </a:defRPr>
            </a:lvl1pPr>
          </a:lstStyle>
          <a:p>
            <a:r>
              <a:rPr lang="en-US" dirty="0" smtClean="0"/>
              <a:t>Image Holder</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Subtitle">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0" y="0"/>
            <a:ext cx="9144000" cy="302895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smtClean="0"/>
              <a:t>Image Holder</a:t>
            </a:r>
            <a:endParaRPr lang="en-US" dirty="0"/>
          </a:p>
        </p:txBody>
      </p:sp>
      <p:sp>
        <p:nvSpPr>
          <p:cNvPr id="5"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tx1">
                    <a:lumMod val="75000"/>
                    <a:lumOff val="25000"/>
                  </a:schemeClr>
                </a:solidFill>
                <a:latin typeface="Roboto Light" panose="02000000000000000000" pitchFamily="2" charset="0"/>
                <a:ea typeface="Roboto Light" panose="02000000000000000000"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EDITE SUBTITLE</a:t>
            </a:r>
            <a:endParaRPr lang="en-US" dirty="0" smtClean="0"/>
          </a:p>
        </p:txBody>
      </p:sp>
      <p:sp>
        <p:nvSpPr>
          <p:cNvPr id="6"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tx1">
                    <a:lumMod val="75000"/>
                    <a:lumOff val="25000"/>
                  </a:schemeClr>
                </a:solidFil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3"/>
          <p:cNvSpPr>
            <a:spLocks noGrp="1"/>
          </p:cNvSpPr>
          <p:nvPr>
            <p:ph type="pic" sz="quarter" idx="12" hasCustomPrompt="1"/>
          </p:nvPr>
        </p:nvSpPr>
        <p:spPr>
          <a:xfrm>
            <a:off x="2438399" y="-1"/>
            <a:ext cx="6705600" cy="5143501"/>
          </a:xfrm>
          <a:custGeom>
            <a:avLst/>
            <a:gdLst>
              <a:gd name="connsiteX0" fmla="*/ 3423238 w 6705600"/>
              <a:gd name="connsiteY0" fmla="*/ 1 h 5143501"/>
              <a:gd name="connsiteX1" fmla="*/ 3771268 w 6705600"/>
              <a:gd name="connsiteY1" fmla="*/ 1 h 5143501"/>
              <a:gd name="connsiteX2" fmla="*/ 5982332 w 6705600"/>
              <a:gd name="connsiteY2" fmla="*/ 1 h 5143501"/>
              <a:gd name="connsiteX3" fmla="*/ 6172200 w 6705600"/>
              <a:gd name="connsiteY3" fmla="*/ 1 h 5143501"/>
              <a:gd name="connsiteX4" fmla="*/ 6705600 w 6705600"/>
              <a:gd name="connsiteY4" fmla="*/ 1 h 5143501"/>
              <a:gd name="connsiteX5" fmla="*/ 6705600 w 6705600"/>
              <a:gd name="connsiteY5" fmla="*/ 1388918 h 5143501"/>
              <a:gd name="connsiteX6" fmla="*/ 4953000 w 6705600"/>
              <a:gd name="connsiteY6" fmla="*/ 5143501 h 5143501"/>
              <a:gd name="connsiteX7" fmla="*/ 3771268 w 6705600"/>
              <a:gd name="connsiteY7" fmla="*/ 5143501 h 5143501"/>
              <a:gd name="connsiteX8" fmla="*/ 3581400 w 6705600"/>
              <a:gd name="connsiteY8" fmla="*/ 5143501 h 5143501"/>
              <a:gd name="connsiteX9" fmla="*/ 1828800 w 6705600"/>
              <a:gd name="connsiteY9" fmla="*/ 5143501 h 5143501"/>
              <a:gd name="connsiteX10" fmla="*/ 1371600 w 6705600"/>
              <a:gd name="connsiteY10" fmla="*/ 5143501 h 5143501"/>
              <a:gd name="connsiteX11" fmla="*/ 1022306 w 6705600"/>
              <a:gd name="connsiteY11" fmla="*/ 5143501 h 5143501"/>
              <a:gd name="connsiteX12" fmla="*/ 0 w 6705600"/>
              <a:gd name="connsiteY12" fmla="*/ 0 h 5143501"/>
              <a:gd name="connsiteX13" fmla="*/ 1828800 w 6705600"/>
              <a:gd name="connsiteY13" fmla="*/ 0 h 5143501"/>
              <a:gd name="connsiteX14" fmla="*/ 1828800 w 6705600"/>
              <a:gd name="connsiteY14" fmla="*/ 1 h 5143501"/>
              <a:gd name="connsiteX15" fmla="*/ 0 w 6705600"/>
              <a:gd name="connsiteY15" fmla="*/ 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5600" h="5143501">
                <a:moveTo>
                  <a:pt x="3423238" y="1"/>
                </a:moveTo>
                <a:lnTo>
                  <a:pt x="3771268" y="1"/>
                </a:lnTo>
                <a:lnTo>
                  <a:pt x="5982332" y="1"/>
                </a:lnTo>
                <a:lnTo>
                  <a:pt x="6172200" y="1"/>
                </a:lnTo>
                <a:lnTo>
                  <a:pt x="6705600" y="1"/>
                </a:lnTo>
                <a:lnTo>
                  <a:pt x="6705600" y="1388918"/>
                </a:lnTo>
                <a:lnTo>
                  <a:pt x="4953000" y="5143501"/>
                </a:lnTo>
                <a:lnTo>
                  <a:pt x="3771268" y="5143501"/>
                </a:lnTo>
                <a:lnTo>
                  <a:pt x="3581400" y="5143501"/>
                </a:lnTo>
                <a:lnTo>
                  <a:pt x="1828800" y="5143501"/>
                </a:lnTo>
                <a:lnTo>
                  <a:pt x="1371600" y="5143501"/>
                </a:lnTo>
                <a:lnTo>
                  <a:pt x="1022306" y="5143501"/>
                </a:lnTo>
                <a:close/>
                <a:moveTo>
                  <a:pt x="0" y="0"/>
                </a:moveTo>
                <a:lnTo>
                  <a:pt x="1828800" y="0"/>
                </a:lnTo>
                <a:lnTo>
                  <a:pt x="1828800" y="1"/>
                </a:lnTo>
                <a:lnTo>
                  <a:pt x="0" y="1"/>
                </a:lnTo>
                <a:close/>
              </a:path>
            </a:pathLst>
          </a:custGeom>
          <a:solidFill>
            <a:schemeClr val="bg1">
              <a:lumMod val="95000"/>
            </a:schemeClr>
          </a:solidFill>
          <a:ln w="19050">
            <a:noFill/>
          </a:ln>
        </p:spPr>
        <p:txBody>
          <a:bodyPr wrap="square" lIns="0" tIns="0" rIns="0" bIns="182880" anchor="b">
            <a:noAutofit/>
          </a:bodyPr>
          <a:lstStyle>
            <a:lvl1pPr algn="ctr" rtl="0">
              <a:buNone/>
              <a:defRPr sz="1400">
                <a:solidFill>
                  <a:schemeClr val="tx1">
                    <a:lumMod val="75000"/>
                    <a:lumOff val="25000"/>
                  </a:schemeClr>
                </a:solidFill>
              </a:defRPr>
            </a:lvl1pPr>
          </a:lstStyle>
          <a:p>
            <a:r>
              <a:rPr lang="en-US" dirty="0" smtClean="0"/>
              <a:t>Image Holder</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1168285" y="437746"/>
            <a:ext cx="2763576" cy="1206158"/>
          </a:xfrm>
          <a:custGeom>
            <a:avLst/>
            <a:gdLst>
              <a:gd name="connsiteX0" fmla="*/ 431947 w 2763576"/>
              <a:gd name="connsiteY0" fmla="*/ 0 h 1206158"/>
              <a:gd name="connsiteX1" fmla="*/ 2763576 w 2763576"/>
              <a:gd name="connsiteY1" fmla="*/ 0 h 1206158"/>
              <a:gd name="connsiteX2" fmla="*/ 2331629 w 2763576"/>
              <a:gd name="connsiteY2" fmla="*/ 1206158 h 1206158"/>
              <a:gd name="connsiteX3" fmla="*/ 0 w 2763576"/>
              <a:gd name="connsiteY3" fmla="*/ 1206158 h 1206158"/>
            </a:gdLst>
            <a:ahLst/>
            <a:cxnLst>
              <a:cxn ang="0">
                <a:pos x="connsiteX0" y="connsiteY0"/>
              </a:cxn>
              <a:cxn ang="0">
                <a:pos x="connsiteX1" y="connsiteY1"/>
              </a:cxn>
              <a:cxn ang="0">
                <a:pos x="connsiteX2" y="connsiteY2"/>
              </a:cxn>
              <a:cxn ang="0">
                <a:pos x="connsiteX3" y="connsiteY3"/>
              </a:cxn>
            </a:cxnLst>
            <a:rect l="l" t="t" r="r" b="b"/>
            <a:pathLst>
              <a:path w="2763576" h="1206158">
                <a:moveTo>
                  <a:pt x="431947" y="0"/>
                </a:moveTo>
                <a:lnTo>
                  <a:pt x="2763576" y="0"/>
                </a:lnTo>
                <a:lnTo>
                  <a:pt x="2331629" y="1206158"/>
                </a:lnTo>
                <a:lnTo>
                  <a:pt x="0" y="1206158"/>
                </a:lnTo>
                <a:close/>
              </a:path>
            </a:pathLst>
          </a:custGeom>
          <a:solidFill>
            <a:schemeClr val="bg1">
              <a:lumMod val="95000"/>
            </a:schemeClr>
          </a:solidFill>
          <a:ln w="19050">
            <a:noFill/>
          </a:ln>
        </p:spPr>
        <p:txBody>
          <a:bodyPr wrap="square" lIns="0" tIns="0" rIns="0" bIns="91440" anchor="b">
            <a:noAutofit/>
          </a:bodyPr>
          <a:lstStyle>
            <a:lvl1pPr algn="ctr" rtl="0">
              <a:buNone/>
              <a:defRPr sz="900">
                <a:solidFill>
                  <a:schemeClr val="tx1">
                    <a:lumMod val="75000"/>
                    <a:lumOff val="25000"/>
                  </a:schemeClr>
                </a:solidFill>
              </a:defRPr>
            </a:lvl1pPr>
          </a:lstStyle>
          <a:p>
            <a:r>
              <a:rPr lang="en-US" dirty="0" smtClean="0"/>
              <a:t>Image Holder</a:t>
            </a:r>
            <a:endParaRPr lang="en-US" dirty="0"/>
          </a:p>
        </p:txBody>
      </p:sp>
      <p:sp>
        <p:nvSpPr>
          <p:cNvPr id="12" name="Picture Placeholder 11"/>
          <p:cNvSpPr>
            <a:spLocks noGrp="1"/>
          </p:cNvSpPr>
          <p:nvPr>
            <p:ph type="pic" sz="quarter" idx="12" hasCustomPrompt="1"/>
          </p:nvPr>
        </p:nvSpPr>
        <p:spPr>
          <a:xfrm>
            <a:off x="1863978" y="1812530"/>
            <a:ext cx="2763576" cy="1206158"/>
          </a:xfrm>
          <a:custGeom>
            <a:avLst/>
            <a:gdLst>
              <a:gd name="connsiteX0" fmla="*/ 431947 w 2763576"/>
              <a:gd name="connsiteY0" fmla="*/ 0 h 1206158"/>
              <a:gd name="connsiteX1" fmla="*/ 2763576 w 2763576"/>
              <a:gd name="connsiteY1" fmla="*/ 0 h 1206158"/>
              <a:gd name="connsiteX2" fmla="*/ 2331629 w 2763576"/>
              <a:gd name="connsiteY2" fmla="*/ 1206158 h 1206158"/>
              <a:gd name="connsiteX3" fmla="*/ 0 w 2763576"/>
              <a:gd name="connsiteY3" fmla="*/ 1206158 h 1206158"/>
            </a:gdLst>
            <a:ahLst/>
            <a:cxnLst>
              <a:cxn ang="0">
                <a:pos x="connsiteX0" y="connsiteY0"/>
              </a:cxn>
              <a:cxn ang="0">
                <a:pos x="connsiteX1" y="connsiteY1"/>
              </a:cxn>
              <a:cxn ang="0">
                <a:pos x="connsiteX2" y="connsiteY2"/>
              </a:cxn>
              <a:cxn ang="0">
                <a:pos x="connsiteX3" y="connsiteY3"/>
              </a:cxn>
            </a:cxnLst>
            <a:rect l="l" t="t" r="r" b="b"/>
            <a:pathLst>
              <a:path w="2763576" h="1206158">
                <a:moveTo>
                  <a:pt x="431947" y="0"/>
                </a:moveTo>
                <a:lnTo>
                  <a:pt x="2763576" y="0"/>
                </a:lnTo>
                <a:lnTo>
                  <a:pt x="2331629" y="1206158"/>
                </a:lnTo>
                <a:lnTo>
                  <a:pt x="0" y="1206158"/>
                </a:lnTo>
                <a:close/>
              </a:path>
            </a:pathLst>
          </a:custGeom>
          <a:solidFill>
            <a:schemeClr val="bg1">
              <a:lumMod val="95000"/>
            </a:schemeClr>
          </a:solidFill>
          <a:ln w="19050">
            <a:noFill/>
          </a:ln>
        </p:spPr>
        <p:txBody>
          <a:bodyPr wrap="square" lIns="0" tIns="0" rIns="0" bIns="91440" anchor="b">
            <a:noAutofit/>
          </a:bodyPr>
          <a:lstStyle>
            <a:lvl1pPr algn="ctr" rtl="0">
              <a:buNone/>
              <a:defRPr sz="900">
                <a:solidFill>
                  <a:schemeClr val="tx1">
                    <a:lumMod val="75000"/>
                    <a:lumOff val="25000"/>
                  </a:schemeClr>
                </a:solidFill>
              </a:defRPr>
            </a:lvl1pPr>
          </a:lstStyle>
          <a:p>
            <a:r>
              <a:rPr lang="en-US" dirty="0" smtClean="0"/>
              <a:t>Image Holder</a:t>
            </a:r>
            <a:endParaRPr lang="en-US" dirty="0"/>
          </a:p>
        </p:txBody>
      </p:sp>
      <p:sp>
        <p:nvSpPr>
          <p:cNvPr id="11" name="Picture Placeholder 10"/>
          <p:cNvSpPr>
            <a:spLocks noGrp="1"/>
          </p:cNvSpPr>
          <p:nvPr>
            <p:ph type="pic" sz="quarter" idx="13" hasCustomPrompt="1"/>
          </p:nvPr>
        </p:nvSpPr>
        <p:spPr>
          <a:xfrm>
            <a:off x="-609600" y="1812530"/>
            <a:ext cx="2763576" cy="1206158"/>
          </a:xfrm>
          <a:custGeom>
            <a:avLst/>
            <a:gdLst>
              <a:gd name="connsiteX0" fmla="*/ 431947 w 2763576"/>
              <a:gd name="connsiteY0" fmla="*/ 0 h 1206158"/>
              <a:gd name="connsiteX1" fmla="*/ 2763576 w 2763576"/>
              <a:gd name="connsiteY1" fmla="*/ 0 h 1206158"/>
              <a:gd name="connsiteX2" fmla="*/ 2331629 w 2763576"/>
              <a:gd name="connsiteY2" fmla="*/ 1206158 h 1206158"/>
              <a:gd name="connsiteX3" fmla="*/ 0 w 2763576"/>
              <a:gd name="connsiteY3" fmla="*/ 1206158 h 1206158"/>
            </a:gdLst>
            <a:ahLst/>
            <a:cxnLst>
              <a:cxn ang="0">
                <a:pos x="connsiteX0" y="connsiteY0"/>
              </a:cxn>
              <a:cxn ang="0">
                <a:pos x="connsiteX1" y="connsiteY1"/>
              </a:cxn>
              <a:cxn ang="0">
                <a:pos x="connsiteX2" y="connsiteY2"/>
              </a:cxn>
              <a:cxn ang="0">
                <a:pos x="connsiteX3" y="connsiteY3"/>
              </a:cxn>
            </a:cxnLst>
            <a:rect l="l" t="t" r="r" b="b"/>
            <a:pathLst>
              <a:path w="2763576" h="1206158">
                <a:moveTo>
                  <a:pt x="431947" y="0"/>
                </a:moveTo>
                <a:lnTo>
                  <a:pt x="2763576" y="0"/>
                </a:lnTo>
                <a:lnTo>
                  <a:pt x="2331629" y="1206158"/>
                </a:lnTo>
                <a:lnTo>
                  <a:pt x="0" y="1206158"/>
                </a:lnTo>
                <a:close/>
              </a:path>
            </a:pathLst>
          </a:custGeom>
          <a:solidFill>
            <a:schemeClr val="bg1">
              <a:lumMod val="95000"/>
            </a:schemeClr>
          </a:solidFill>
          <a:ln w="19050">
            <a:noFill/>
          </a:ln>
        </p:spPr>
        <p:txBody>
          <a:bodyPr wrap="square" lIns="0" tIns="0" rIns="0" bIns="91440" anchor="b">
            <a:noAutofit/>
          </a:bodyPr>
          <a:lstStyle>
            <a:lvl1pPr algn="ctr" rtl="0">
              <a:buNone/>
              <a:defRPr sz="900">
                <a:solidFill>
                  <a:schemeClr val="tx1">
                    <a:lumMod val="75000"/>
                    <a:lumOff val="25000"/>
                  </a:schemeClr>
                </a:solidFill>
              </a:defRPr>
            </a:lvl1pPr>
          </a:lstStyle>
          <a:p>
            <a:r>
              <a:rPr lang="en-US" dirty="0" smtClean="0"/>
              <a:t>Image Holder</a:t>
            </a:r>
            <a:endParaRPr lang="en-US" dirty="0"/>
          </a:p>
        </p:txBody>
      </p:sp>
      <p:sp>
        <p:nvSpPr>
          <p:cNvPr id="10" name="Picture Placeholder 9"/>
          <p:cNvSpPr>
            <a:spLocks noGrp="1"/>
          </p:cNvSpPr>
          <p:nvPr>
            <p:ph type="pic" sz="quarter" idx="14" hasCustomPrompt="1"/>
          </p:nvPr>
        </p:nvSpPr>
        <p:spPr>
          <a:xfrm>
            <a:off x="240693" y="3187314"/>
            <a:ext cx="2763576" cy="1206158"/>
          </a:xfrm>
          <a:custGeom>
            <a:avLst/>
            <a:gdLst>
              <a:gd name="connsiteX0" fmla="*/ 431947 w 2763576"/>
              <a:gd name="connsiteY0" fmla="*/ 0 h 1206158"/>
              <a:gd name="connsiteX1" fmla="*/ 2763576 w 2763576"/>
              <a:gd name="connsiteY1" fmla="*/ 0 h 1206158"/>
              <a:gd name="connsiteX2" fmla="*/ 2331629 w 2763576"/>
              <a:gd name="connsiteY2" fmla="*/ 1206158 h 1206158"/>
              <a:gd name="connsiteX3" fmla="*/ 0 w 2763576"/>
              <a:gd name="connsiteY3" fmla="*/ 1206158 h 1206158"/>
            </a:gdLst>
            <a:ahLst/>
            <a:cxnLst>
              <a:cxn ang="0">
                <a:pos x="connsiteX0" y="connsiteY0"/>
              </a:cxn>
              <a:cxn ang="0">
                <a:pos x="connsiteX1" y="connsiteY1"/>
              </a:cxn>
              <a:cxn ang="0">
                <a:pos x="connsiteX2" y="connsiteY2"/>
              </a:cxn>
              <a:cxn ang="0">
                <a:pos x="connsiteX3" y="connsiteY3"/>
              </a:cxn>
            </a:cxnLst>
            <a:rect l="l" t="t" r="r" b="b"/>
            <a:pathLst>
              <a:path w="2763576" h="1206158">
                <a:moveTo>
                  <a:pt x="431947" y="0"/>
                </a:moveTo>
                <a:lnTo>
                  <a:pt x="2763576" y="0"/>
                </a:lnTo>
                <a:lnTo>
                  <a:pt x="2331629" y="1206158"/>
                </a:lnTo>
                <a:lnTo>
                  <a:pt x="0" y="1206158"/>
                </a:lnTo>
                <a:close/>
              </a:path>
            </a:pathLst>
          </a:custGeom>
          <a:solidFill>
            <a:schemeClr val="bg1">
              <a:lumMod val="95000"/>
            </a:schemeClr>
          </a:solidFill>
          <a:ln w="19050">
            <a:noFill/>
          </a:ln>
        </p:spPr>
        <p:txBody>
          <a:bodyPr wrap="square" lIns="0" tIns="0" rIns="0" bIns="91440" anchor="b">
            <a:noAutofit/>
          </a:bodyPr>
          <a:lstStyle>
            <a:lvl1pPr algn="ctr" rtl="0">
              <a:buNone/>
              <a:defRPr sz="900">
                <a:solidFill>
                  <a:schemeClr val="tx1">
                    <a:lumMod val="75000"/>
                    <a:lumOff val="25000"/>
                  </a:schemeClr>
                </a:solidFill>
              </a:defRPr>
            </a:lvl1pPr>
          </a:lstStyle>
          <a:p>
            <a:r>
              <a:rPr lang="en-US" dirty="0" smtClean="0"/>
              <a:t>Image Holder</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533400" y="742950"/>
            <a:ext cx="2034869" cy="1581743"/>
          </a:xfrm>
          <a:custGeom>
            <a:avLst/>
            <a:gdLst>
              <a:gd name="connsiteX0" fmla="*/ 607817 w 2034869"/>
              <a:gd name="connsiteY0" fmla="*/ 0 h 1581743"/>
              <a:gd name="connsiteX1" fmla="*/ 2034869 w 2034869"/>
              <a:gd name="connsiteY1" fmla="*/ 0 h 1581743"/>
              <a:gd name="connsiteX2" fmla="*/ 1427052 w 2034869"/>
              <a:gd name="connsiteY2" fmla="*/ 1581743 h 1581743"/>
              <a:gd name="connsiteX3" fmla="*/ 0 w 2034869"/>
              <a:gd name="connsiteY3" fmla="*/ 1581743 h 1581743"/>
            </a:gdLst>
            <a:ahLst/>
            <a:cxnLst>
              <a:cxn ang="0">
                <a:pos x="connsiteX0" y="connsiteY0"/>
              </a:cxn>
              <a:cxn ang="0">
                <a:pos x="connsiteX1" y="connsiteY1"/>
              </a:cxn>
              <a:cxn ang="0">
                <a:pos x="connsiteX2" y="connsiteY2"/>
              </a:cxn>
              <a:cxn ang="0">
                <a:pos x="connsiteX3" y="connsiteY3"/>
              </a:cxn>
            </a:cxnLst>
            <a:rect l="l" t="t" r="r" b="b"/>
            <a:pathLst>
              <a:path w="2034869" h="1581743">
                <a:moveTo>
                  <a:pt x="607817" y="0"/>
                </a:moveTo>
                <a:lnTo>
                  <a:pt x="2034869" y="0"/>
                </a:lnTo>
                <a:lnTo>
                  <a:pt x="1427052" y="1581743"/>
                </a:lnTo>
                <a:lnTo>
                  <a:pt x="0" y="1581743"/>
                </a:lnTo>
                <a:close/>
              </a:path>
            </a:pathLst>
          </a:custGeom>
          <a:solidFill>
            <a:schemeClr val="bg1">
              <a:lumMod val="95000"/>
            </a:schemeClr>
          </a:solidFill>
          <a:ln w="19050">
            <a:noFill/>
          </a:ln>
        </p:spPr>
        <p:txBody>
          <a:bodyPr wrap="square" lIns="0" tIns="0" rIns="0" bIns="91440" anchor="b">
            <a:noAutofit/>
          </a:bodyPr>
          <a:lstStyle>
            <a:lvl1pPr algn="ctr" rtl="0">
              <a:buNone/>
              <a:defRPr sz="900">
                <a:solidFill>
                  <a:schemeClr val="tx1">
                    <a:lumMod val="75000"/>
                    <a:lumOff val="25000"/>
                  </a:schemeClr>
                </a:solidFill>
              </a:defRPr>
            </a:lvl1pPr>
          </a:lstStyle>
          <a:p>
            <a:r>
              <a:rPr lang="en-US" dirty="0" smtClean="0"/>
              <a:t>Image Holder</a:t>
            </a:r>
            <a:endParaRPr lang="en-US" dirty="0"/>
          </a:p>
        </p:txBody>
      </p:sp>
      <p:sp>
        <p:nvSpPr>
          <p:cNvPr id="12" name="Picture Placeholder 11"/>
          <p:cNvSpPr>
            <a:spLocks noGrp="1"/>
          </p:cNvSpPr>
          <p:nvPr>
            <p:ph type="pic" sz="quarter" idx="12" hasCustomPrompt="1"/>
          </p:nvPr>
        </p:nvSpPr>
        <p:spPr>
          <a:xfrm>
            <a:off x="2166510" y="742950"/>
            <a:ext cx="2034869" cy="1581743"/>
          </a:xfrm>
          <a:custGeom>
            <a:avLst/>
            <a:gdLst>
              <a:gd name="connsiteX0" fmla="*/ 607817 w 2034869"/>
              <a:gd name="connsiteY0" fmla="*/ 0 h 1581743"/>
              <a:gd name="connsiteX1" fmla="*/ 2034869 w 2034869"/>
              <a:gd name="connsiteY1" fmla="*/ 0 h 1581743"/>
              <a:gd name="connsiteX2" fmla="*/ 1427052 w 2034869"/>
              <a:gd name="connsiteY2" fmla="*/ 1581743 h 1581743"/>
              <a:gd name="connsiteX3" fmla="*/ 0 w 2034869"/>
              <a:gd name="connsiteY3" fmla="*/ 1581743 h 1581743"/>
            </a:gdLst>
            <a:ahLst/>
            <a:cxnLst>
              <a:cxn ang="0">
                <a:pos x="connsiteX0" y="connsiteY0"/>
              </a:cxn>
              <a:cxn ang="0">
                <a:pos x="connsiteX1" y="connsiteY1"/>
              </a:cxn>
              <a:cxn ang="0">
                <a:pos x="connsiteX2" y="connsiteY2"/>
              </a:cxn>
              <a:cxn ang="0">
                <a:pos x="connsiteX3" y="connsiteY3"/>
              </a:cxn>
            </a:cxnLst>
            <a:rect l="l" t="t" r="r" b="b"/>
            <a:pathLst>
              <a:path w="2034869" h="1581743">
                <a:moveTo>
                  <a:pt x="607817" y="0"/>
                </a:moveTo>
                <a:lnTo>
                  <a:pt x="2034869" y="0"/>
                </a:lnTo>
                <a:lnTo>
                  <a:pt x="1427052" y="1581743"/>
                </a:lnTo>
                <a:lnTo>
                  <a:pt x="0" y="1581743"/>
                </a:lnTo>
                <a:close/>
              </a:path>
            </a:pathLst>
          </a:custGeom>
          <a:solidFill>
            <a:schemeClr val="bg1">
              <a:lumMod val="95000"/>
            </a:schemeClr>
          </a:solidFill>
          <a:ln w="19050">
            <a:noFill/>
          </a:ln>
        </p:spPr>
        <p:txBody>
          <a:bodyPr wrap="square" lIns="0" tIns="0" rIns="0" bIns="91440" anchor="b">
            <a:noAutofit/>
          </a:bodyPr>
          <a:lstStyle>
            <a:lvl1pPr algn="ctr" rtl="0">
              <a:buNone/>
              <a:defRPr sz="900">
                <a:solidFill>
                  <a:schemeClr val="tx1">
                    <a:lumMod val="75000"/>
                    <a:lumOff val="25000"/>
                  </a:schemeClr>
                </a:solidFill>
              </a:defRPr>
            </a:lvl1pPr>
          </a:lstStyle>
          <a:p>
            <a:r>
              <a:rPr lang="en-US" dirty="0" smtClean="0"/>
              <a:t>Image Holder</a:t>
            </a:r>
            <a:endParaRPr lang="en-US" dirty="0"/>
          </a:p>
        </p:txBody>
      </p:sp>
      <p:sp>
        <p:nvSpPr>
          <p:cNvPr id="11" name="Picture Placeholder 10"/>
          <p:cNvSpPr>
            <a:spLocks noGrp="1"/>
          </p:cNvSpPr>
          <p:nvPr>
            <p:ph type="pic" sz="quarter" idx="13" hasCustomPrompt="1"/>
          </p:nvPr>
        </p:nvSpPr>
        <p:spPr>
          <a:xfrm>
            <a:off x="3799620" y="742950"/>
            <a:ext cx="2034869" cy="1581743"/>
          </a:xfrm>
          <a:custGeom>
            <a:avLst/>
            <a:gdLst>
              <a:gd name="connsiteX0" fmla="*/ 607817 w 2034869"/>
              <a:gd name="connsiteY0" fmla="*/ 0 h 1581743"/>
              <a:gd name="connsiteX1" fmla="*/ 2034869 w 2034869"/>
              <a:gd name="connsiteY1" fmla="*/ 0 h 1581743"/>
              <a:gd name="connsiteX2" fmla="*/ 1427052 w 2034869"/>
              <a:gd name="connsiteY2" fmla="*/ 1581743 h 1581743"/>
              <a:gd name="connsiteX3" fmla="*/ 0 w 2034869"/>
              <a:gd name="connsiteY3" fmla="*/ 1581743 h 1581743"/>
            </a:gdLst>
            <a:ahLst/>
            <a:cxnLst>
              <a:cxn ang="0">
                <a:pos x="connsiteX0" y="connsiteY0"/>
              </a:cxn>
              <a:cxn ang="0">
                <a:pos x="connsiteX1" y="connsiteY1"/>
              </a:cxn>
              <a:cxn ang="0">
                <a:pos x="connsiteX2" y="connsiteY2"/>
              </a:cxn>
              <a:cxn ang="0">
                <a:pos x="connsiteX3" y="connsiteY3"/>
              </a:cxn>
            </a:cxnLst>
            <a:rect l="l" t="t" r="r" b="b"/>
            <a:pathLst>
              <a:path w="2034869" h="1581743">
                <a:moveTo>
                  <a:pt x="607817" y="0"/>
                </a:moveTo>
                <a:lnTo>
                  <a:pt x="2034869" y="0"/>
                </a:lnTo>
                <a:lnTo>
                  <a:pt x="1427052" y="1581743"/>
                </a:lnTo>
                <a:lnTo>
                  <a:pt x="0" y="1581743"/>
                </a:lnTo>
                <a:close/>
              </a:path>
            </a:pathLst>
          </a:custGeom>
          <a:solidFill>
            <a:schemeClr val="bg1">
              <a:lumMod val="95000"/>
            </a:schemeClr>
          </a:solidFill>
          <a:ln w="19050">
            <a:noFill/>
          </a:ln>
        </p:spPr>
        <p:txBody>
          <a:bodyPr wrap="square" lIns="0" tIns="0" rIns="0" bIns="91440" anchor="b">
            <a:noAutofit/>
          </a:bodyPr>
          <a:lstStyle>
            <a:lvl1pPr algn="ctr" rtl="0">
              <a:buNone/>
              <a:defRPr sz="900">
                <a:solidFill>
                  <a:schemeClr val="tx1">
                    <a:lumMod val="75000"/>
                    <a:lumOff val="25000"/>
                  </a:schemeClr>
                </a:solidFill>
              </a:defRPr>
            </a:lvl1pPr>
          </a:lstStyle>
          <a:p>
            <a:r>
              <a:rPr lang="en-US" dirty="0" smtClean="0"/>
              <a:t>Image Holder</a:t>
            </a:r>
            <a:endParaRPr lang="en-US" dirty="0"/>
          </a:p>
        </p:txBody>
      </p:sp>
      <p:sp>
        <p:nvSpPr>
          <p:cNvPr id="10" name="Picture Placeholder 9"/>
          <p:cNvSpPr>
            <a:spLocks noGrp="1"/>
          </p:cNvSpPr>
          <p:nvPr>
            <p:ph type="pic" sz="quarter" idx="14" hasCustomPrompt="1"/>
          </p:nvPr>
        </p:nvSpPr>
        <p:spPr>
          <a:xfrm>
            <a:off x="5432731" y="742950"/>
            <a:ext cx="2034869" cy="1581743"/>
          </a:xfrm>
          <a:custGeom>
            <a:avLst/>
            <a:gdLst>
              <a:gd name="connsiteX0" fmla="*/ 607817 w 2034869"/>
              <a:gd name="connsiteY0" fmla="*/ 0 h 1581743"/>
              <a:gd name="connsiteX1" fmla="*/ 2034869 w 2034869"/>
              <a:gd name="connsiteY1" fmla="*/ 0 h 1581743"/>
              <a:gd name="connsiteX2" fmla="*/ 1427052 w 2034869"/>
              <a:gd name="connsiteY2" fmla="*/ 1581743 h 1581743"/>
              <a:gd name="connsiteX3" fmla="*/ 0 w 2034869"/>
              <a:gd name="connsiteY3" fmla="*/ 1581743 h 1581743"/>
            </a:gdLst>
            <a:ahLst/>
            <a:cxnLst>
              <a:cxn ang="0">
                <a:pos x="connsiteX0" y="connsiteY0"/>
              </a:cxn>
              <a:cxn ang="0">
                <a:pos x="connsiteX1" y="connsiteY1"/>
              </a:cxn>
              <a:cxn ang="0">
                <a:pos x="connsiteX2" y="connsiteY2"/>
              </a:cxn>
              <a:cxn ang="0">
                <a:pos x="connsiteX3" y="connsiteY3"/>
              </a:cxn>
            </a:cxnLst>
            <a:rect l="l" t="t" r="r" b="b"/>
            <a:pathLst>
              <a:path w="2034869" h="1581743">
                <a:moveTo>
                  <a:pt x="607817" y="0"/>
                </a:moveTo>
                <a:lnTo>
                  <a:pt x="2034869" y="0"/>
                </a:lnTo>
                <a:lnTo>
                  <a:pt x="1427052" y="1581743"/>
                </a:lnTo>
                <a:lnTo>
                  <a:pt x="0" y="1581743"/>
                </a:lnTo>
                <a:close/>
              </a:path>
            </a:pathLst>
          </a:custGeom>
          <a:solidFill>
            <a:schemeClr val="bg1">
              <a:lumMod val="95000"/>
            </a:schemeClr>
          </a:solidFill>
          <a:ln w="19050">
            <a:noFill/>
          </a:ln>
        </p:spPr>
        <p:txBody>
          <a:bodyPr wrap="square" lIns="0" tIns="0" rIns="0" bIns="91440" anchor="b">
            <a:noAutofit/>
          </a:bodyPr>
          <a:lstStyle>
            <a:lvl1pPr algn="ctr" rtl="0">
              <a:buNone/>
              <a:defRPr sz="900">
                <a:solidFill>
                  <a:schemeClr val="tx1">
                    <a:lumMod val="75000"/>
                    <a:lumOff val="25000"/>
                  </a:schemeClr>
                </a:solidFill>
              </a:defRPr>
            </a:lvl1pPr>
          </a:lstStyle>
          <a:p>
            <a:r>
              <a:rPr lang="en-US" dirty="0" smtClean="0"/>
              <a:t>Image Holder</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Inhaltsplatzhalter 4"/>
          <p:cNvSpPr txBox="1"/>
          <p:nvPr userDrawn="1"/>
        </p:nvSpPr>
        <p:spPr>
          <a:xfrm>
            <a:off x="5715000" y="4895635"/>
            <a:ext cx="3048000" cy="138499"/>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smtClean="0">
                <a:solidFill>
                  <a:schemeClr val="bg1">
                    <a:lumMod val="75000"/>
                  </a:schemeClr>
                </a:solidFill>
                <a:effectLst/>
                <a:latin typeface="Calibri Light" panose="020F0302020204030204" pitchFamily="34" charset="0"/>
                <a:ea typeface="+mn-ea"/>
                <a:cs typeface="+mn-cs"/>
              </a:rPr>
              <a:t>Copyright (C)</a:t>
            </a:r>
            <a:r>
              <a:rPr lang="en-US" sz="1000" kern="1200" baseline="0" dirty="0" smtClean="0">
                <a:solidFill>
                  <a:schemeClr val="bg1">
                    <a:lumMod val="75000"/>
                  </a:schemeClr>
                </a:solidFill>
                <a:effectLst/>
                <a:latin typeface="Calibri Light" panose="020F0302020204030204" pitchFamily="34" charset="0"/>
                <a:ea typeface="+mn-ea"/>
                <a:cs typeface="+mn-cs"/>
              </a:rPr>
              <a:t> </a:t>
            </a:r>
            <a:r>
              <a:rPr lang="en-US" sz="1000" kern="1200" dirty="0" smtClean="0">
                <a:solidFill>
                  <a:schemeClr val="bg1">
                    <a:lumMod val="75000"/>
                  </a:schemeClr>
                </a:solidFill>
                <a:effectLst/>
                <a:latin typeface="Calibri Light" panose="020F0302020204030204" pitchFamily="34" charset="0"/>
                <a:ea typeface="+mn-ea"/>
                <a:cs typeface="+mn-cs"/>
              </a:rPr>
              <a:t>SlideSalad.com All rights reserved.</a:t>
            </a:r>
            <a:endParaRPr lang="en-US" sz="1000" kern="1200" dirty="0">
              <a:solidFill>
                <a:schemeClr val="bg1">
                  <a:lumMod val="75000"/>
                </a:schemeClr>
              </a:solidFill>
              <a:effectLst/>
              <a:latin typeface="Calibri Light" panose="020F0302020204030204" pitchFamily="34" charset="0"/>
              <a:ea typeface="+mn-ea"/>
              <a:cs typeface="+mn-cs"/>
            </a:endParaRPr>
          </a:p>
        </p:txBody>
      </p:sp>
      <p:sp>
        <p:nvSpPr>
          <p:cNvPr id="15" name="Inhaltsplatzhalter 4"/>
          <p:cNvSpPr txBox="1"/>
          <p:nvPr userDrawn="1"/>
        </p:nvSpPr>
        <p:spPr>
          <a:xfrm>
            <a:off x="400050" y="4895635"/>
            <a:ext cx="3048000" cy="138499"/>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smtClean="0">
                <a:solidFill>
                  <a:schemeClr val="bg1">
                    <a:lumMod val="75000"/>
                  </a:schemeClr>
                </a:solidFill>
                <a:effectLst/>
                <a:latin typeface="Calibri Light" panose="020F0302020204030204" pitchFamily="34" charset="0"/>
                <a:ea typeface="+mn-ea"/>
                <a:cs typeface="+mn-cs"/>
              </a:rPr>
              <a:t>Free SlideSalad</a:t>
            </a:r>
            <a:r>
              <a:rPr lang="en-US" sz="1000" kern="1200" baseline="0" dirty="0" smtClean="0">
                <a:solidFill>
                  <a:schemeClr val="bg1">
                    <a:lumMod val="75000"/>
                  </a:schemeClr>
                </a:solidFill>
                <a:effectLst/>
                <a:latin typeface="Calibri Light" panose="020F0302020204030204" pitchFamily="34" charset="0"/>
                <a:ea typeface="+mn-ea"/>
                <a:cs typeface="+mn-cs"/>
              </a:rPr>
              <a:t> PowerPoint Template</a:t>
            </a:r>
            <a:endParaRPr lang="en-US" sz="1000" kern="1200" dirty="0">
              <a:solidFill>
                <a:schemeClr val="bg1">
                  <a:lumMod val="75000"/>
                </a:schemeClr>
              </a:solidFill>
              <a:effectLst/>
              <a:latin typeface="Calibri Light" panose="020F0302020204030204" pitchFamily="34" charset="0"/>
              <a:ea typeface="+mn-ea"/>
              <a:cs typeface="+mn-cs"/>
            </a:endParaRPr>
          </a:p>
        </p:txBody>
      </p:sp>
      <p:cxnSp>
        <p:nvCxnSpPr>
          <p:cNvPr id="17" name="Straight Connector 16"/>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72B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nhaltsplatzhalter 4"/>
          <p:cNvSpPr txBox="1"/>
          <p:nvPr userDrawn="1"/>
        </p:nvSpPr>
        <p:spPr>
          <a:xfrm>
            <a:off x="5715000" y="4895635"/>
            <a:ext cx="3048000" cy="138499"/>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smtClean="0">
                <a:solidFill>
                  <a:schemeClr val="bg1"/>
                </a:solidFill>
                <a:effectLst/>
                <a:latin typeface="Calibri Light" panose="020F0302020204030204" pitchFamily="34" charset="0"/>
                <a:ea typeface="+mn-ea"/>
                <a:cs typeface="+mn-cs"/>
              </a:rPr>
              <a:t>Copyright (C)</a:t>
            </a:r>
            <a:r>
              <a:rPr lang="en-US" sz="1000" kern="1200" baseline="0" dirty="0" smtClean="0">
                <a:solidFill>
                  <a:schemeClr val="bg1"/>
                </a:solidFill>
                <a:effectLst/>
                <a:latin typeface="Calibri Light" panose="020F0302020204030204" pitchFamily="34" charset="0"/>
                <a:ea typeface="+mn-ea"/>
                <a:cs typeface="+mn-cs"/>
              </a:rPr>
              <a:t> </a:t>
            </a:r>
            <a:r>
              <a:rPr lang="en-US" sz="1000" kern="1200" dirty="0" smtClean="0">
                <a:solidFill>
                  <a:schemeClr val="bg1"/>
                </a:solidFill>
                <a:effectLst/>
                <a:latin typeface="Calibri Light" panose="020F0302020204030204" pitchFamily="34" charset="0"/>
                <a:ea typeface="+mn-ea"/>
                <a:cs typeface="+mn-cs"/>
              </a:rPr>
              <a:t>SlideSalad.com All rights reserved.</a:t>
            </a:r>
            <a:endParaRPr lang="en-US" sz="1000" kern="1200" dirty="0">
              <a:solidFill>
                <a:schemeClr val="bg1"/>
              </a:solidFill>
              <a:effectLst/>
              <a:latin typeface="Calibri Light" panose="020F0302020204030204" pitchFamily="34" charset="0"/>
              <a:ea typeface="+mn-ea"/>
              <a:cs typeface="+mn-cs"/>
            </a:endParaRPr>
          </a:p>
        </p:txBody>
      </p:sp>
      <p:sp>
        <p:nvSpPr>
          <p:cNvPr id="8" name="Inhaltsplatzhalter 4"/>
          <p:cNvSpPr txBox="1"/>
          <p:nvPr userDrawn="1"/>
        </p:nvSpPr>
        <p:spPr>
          <a:xfrm>
            <a:off x="400050" y="4895635"/>
            <a:ext cx="3048000" cy="138499"/>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smtClean="0">
                <a:solidFill>
                  <a:schemeClr val="bg1"/>
                </a:solidFill>
                <a:effectLst/>
                <a:latin typeface="Calibri Light" panose="020F0302020204030204" pitchFamily="34" charset="0"/>
                <a:ea typeface="+mn-ea"/>
                <a:cs typeface="+mn-cs"/>
              </a:rPr>
              <a:t>Free SlideSalad</a:t>
            </a:r>
            <a:r>
              <a:rPr lang="en-US" sz="1000" kern="1200" baseline="0" dirty="0" smtClean="0">
                <a:solidFill>
                  <a:schemeClr val="bg1"/>
                </a:solidFill>
                <a:effectLst/>
                <a:latin typeface="Calibri Light" panose="020F0302020204030204" pitchFamily="34" charset="0"/>
                <a:ea typeface="+mn-ea"/>
                <a:cs typeface="+mn-cs"/>
              </a:rPr>
              <a:t> PowerPoint Template</a:t>
            </a:r>
            <a:endParaRPr lang="en-US" sz="1000" kern="1200" dirty="0">
              <a:solidFill>
                <a:schemeClr val="bg1"/>
              </a:solidFill>
              <a:effectLst/>
              <a:latin typeface="Calibri Light" panose="020F0302020204030204" pitchFamily="34" charset="0"/>
              <a:ea typeface="+mn-ea"/>
              <a:cs typeface="+mn-cs"/>
            </a:endParaRPr>
          </a:p>
        </p:txBody>
      </p:sp>
      <p:cxnSp>
        <p:nvCxnSpPr>
          <p:cNvPr id="9" name="Straight Connector 8"/>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hdphoto" Target="../media/image26.wdp"/><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microsoft.com/office/2007/relationships/hdphoto" Target="../media/image41.wdp"/><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hdphoto" Target="../media/image6.wdp"/><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microsoft.com/office/2007/relationships/hdphoto" Target="../media/image41.wdp"/><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microsoft.com/office/2007/relationships/hdphoto" Target="../media/image6.wdp"/><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l="5556" r="5556"/>
          <a:stretch>
            <a:fillRect/>
          </a:stretch>
        </p:blipFill>
        <p:spPr/>
      </p:pic>
      <p:sp>
        <p:nvSpPr>
          <p:cNvPr id="12" name="Rectangle 11"/>
          <p:cNvSpPr/>
          <p:nvPr/>
        </p:nvSpPr>
        <p:spPr bwMode="auto">
          <a:xfrm flipH="1">
            <a:off x="0" y="0"/>
            <a:ext cx="9144000" cy="5143500"/>
          </a:xfrm>
          <a:prstGeom prst="rect">
            <a:avLst/>
          </a:prstGeom>
          <a:solidFill>
            <a:srgbClr val="3F4C55">
              <a:alpha val="60000"/>
            </a:srgbClr>
          </a:solidFill>
          <a:ln w="9525">
            <a:noFill/>
            <a:round/>
          </a:ln>
        </p:spPr>
        <p:txBody>
          <a:bodyPr vert="horz" wrap="square" lIns="91440" tIns="45720" rIns="91440" bIns="45720" numCol="1" rtlCol="0" anchor="t" anchorCtr="0" compatLnSpc="1"/>
          <a:lstStyle/>
          <a:p>
            <a:pPr algn="ctr"/>
            <a:endParaRPr lang="en-US"/>
          </a:p>
        </p:txBody>
      </p:sp>
      <p:sp>
        <p:nvSpPr>
          <p:cNvPr id="28" name="Freeform 27"/>
          <p:cNvSpPr/>
          <p:nvPr/>
        </p:nvSpPr>
        <p:spPr bwMode="auto">
          <a:xfrm>
            <a:off x="0" y="3228340"/>
            <a:ext cx="7386955" cy="1541145"/>
          </a:xfrm>
          <a:custGeom>
            <a:avLst/>
            <a:gdLst>
              <a:gd name="connsiteX0" fmla="*/ 0 w 7238044"/>
              <a:gd name="connsiteY0" fmla="*/ 0 h 1420425"/>
              <a:gd name="connsiteX1" fmla="*/ 1841770 w 7238044"/>
              <a:gd name="connsiteY1" fmla="*/ 0 h 1420425"/>
              <a:gd name="connsiteX2" fmla="*/ 5396274 w 7238044"/>
              <a:gd name="connsiteY2" fmla="*/ 0 h 1420425"/>
              <a:gd name="connsiteX3" fmla="*/ 7238044 w 7238044"/>
              <a:gd name="connsiteY3" fmla="*/ 0 h 1420425"/>
              <a:gd name="connsiteX4" fmla="*/ 6575004 w 7238044"/>
              <a:gd name="connsiteY4" fmla="*/ 1420425 h 1420425"/>
              <a:gd name="connsiteX5" fmla="*/ 4733234 w 7238044"/>
              <a:gd name="connsiteY5" fmla="*/ 1420425 h 1420425"/>
              <a:gd name="connsiteX6" fmla="*/ 1841770 w 7238044"/>
              <a:gd name="connsiteY6" fmla="*/ 1420425 h 1420425"/>
              <a:gd name="connsiteX7" fmla="*/ 0 w 7238044"/>
              <a:gd name="connsiteY7" fmla="*/ 1420425 h 142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8044" h="1420425">
                <a:moveTo>
                  <a:pt x="0" y="0"/>
                </a:moveTo>
                <a:lnTo>
                  <a:pt x="1841770" y="0"/>
                </a:lnTo>
                <a:lnTo>
                  <a:pt x="5396274" y="0"/>
                </a:lnTo>
                <a:lnTo>
                  <a:pt x="7238044" y="0"/>
                </a:lnTo>
                <a:lnTo>
                  <a:pt x="6575004" y="1420425"/>
                </a:lnTo>
                <a:lnTo>
                  <a:pt x="4733234" y="1420425"/>
                </a:lnTo>
                <a:lnTo>
                  <a:pt x="1841770" y="1420425"/>
                </a:lnTo>
                <a:lnTo>
                  <a:pt x="0" y="1420425"/>
                </a:lnTo>
                <a:close/>
              </a:path>
            </a:pathLst>
          </a:custGeom>
          <a:solidFill>
            <a:schemeClr val="accent1"/>
          </a:solidFill>
          <a:ln w="9525">
            <a:noFill/>
            <a:round/>
          </a:ln>
        </p:spPr>
        <p:txBody>
          <a:bodyPr vert="horz" wrap="square" lIns="91440" tIns="45720" rIns="91440" bIns="45720" numCol="1" rtlCol="0" anchor="t" anchorCtr="0" compatLnSpc="1"/>
          <a:lstStyle/>
          <a:p>
            <a:pPr algn="ctr"/>
            <a:endParaRPr lang="en-US"/>
          </a:p>
        </p:txBody>
      </p:sp>
      <p:grpSp>
        <p:nvGrpSpPr>
          <p:cNvPr id="6" name="Group 5"/>
          <p:cNvGrpSpPr/>
          <p:nvPr/>
        </p:nvGrpSpPr>
        <p:grpSpPr>
          <a:xfrm>
            <a:off x="0" y="2899410"/>
            <a:ext cx="7454900" cy="212090"/>
            <a:chOff x="0" y="2852400"/>
            <a:chExt cx="7386538" cy="211899"/>
          </a:xfrm>
          <a:solidFill>
            <a:schemeClr val="accent2"/>
          </a:solidFill>
        </p:grpSpPr>
        <p:sp>
          <p:nvSpPr>
            <p:cNvPr id="30" name="Freeform 29"/>
            <p:cNvSpPr/>
            <p:nvPr/>
          </p:nvSpPr>
          <p:spPr bwMode="auto">
            <a:xfrm>
              <a:off x="6306768" y="2852400"/>
              <a:ext cx="1079770" cy="211899"/>
            </a:xfrm>
            <a:custGeom>
              <a:avLst/>
              <a:gdLst>
                <a:gd name="connsiteX0" fmla="*/ 0 w 7238044"/>
                <a:gd name="connsiteY0" fmla="*/ 0 h 1420425"/>
                <a:gd name="connsiteX1" fmla="*/ 1841770 w 7238044"/>
                <a:gd name="connsiteY1" fmla="*/ 0 h 1420425"/>
                <a:gd name="connsiteX2" fmla="*/ 5396274 w 7238044"/>
                <a:gd name="connsiteY2" fmla="*/ 0 h 1420425"/>
                <a:gd name="connsiteX3" fmla="*/ 7238044 w 7238044"/>
                <a:gd name="connsiteY3" fmla="*/ 0 h 1420425"/>
                <a:gd name="connsiteX4" fmla="*/ 6575004 w 7238044"/>
                <a:gd name="connsiteY4" fmla="*/ 1420425 h 1420425"/>
                <a:gd name="connsiteX5" fmla="*/ 4733234 w 7238044"/>
                <a:gd name="connsiteY5" fmla="*/ 1420425 h 1420425"/>
                <a:gd name="connsiteX6" fmla="*/ 1841770 w 7238044"/>
                <a:gd name="connsiteY6" fmla="*/ 1420425 h 1420425"/>
                <a:gd name="connsiteX7" fmla="*/ 0 w 7238044"/>
                <a:gd name="connsiteY7" fmla="*/ 1420425 h 142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8044" h="1420425">
                  <a:moveTo>
                    <a:pt x="0" y="0"/>
                  </a:moveTo>
                  <a:lnTo>
                    <a:pt x="1841770" y="0"/>
                  </a:lnTo>
                  <a:lnTo>
                    <a:pt x="5396274" y="0"/>
                  </a:lnTo>
                  <a:lnTo>
                    <a:pt x="7238044" y="0"/>
                  </a:lnTo>
                  <a:lnTo>
                    <a:pt x="6575004" y="1420425"/>
                  </a:lnTo>
                  <a:lnTo>
                    <a:pt x="4733234" y="1420425"/>
                  </a:lnTo>
                  <a:lnTo>
                    <a:pt x="1841770" y="1420425"/>
                  </a:lnTo>
                  <a:lnTo>
                    <a:pt x="0" y="1420425"/>
                  </a:lnTo>
                  <a:close/>
                </a:path>
              </a:pathLst>
            </a:custGeom>
            <a:grpFill/>
            <a:ln w="9525">
              <a:noFill/>
              <a:round/>
            </a:ln>
          </p:spPr>
          <p:txBody>
            <a:bodyPr vert="horz" wrap="square" lIns="91440" tIns="45720" rIns="91440" bIns="45720" numCol="1" rtlCol="0" anchor="t" anchorCtr="0" compatLnSpc="1"/>
            <a:lstStyle/>
            <a:p>
              <a:pPr algn="ctr"/>
              <a:endParaRPr lang="en-US"/>
            </a:p>
          </p:txBody>
        </p:sp>
        <p:sp>
          <p:nvSpPr>
            <p:cNvPr id="31" name="Rectangle 30"/>
            <p:cNvSpPr/>
            <p:nvPr/>
          </p:nvSpPr>
          <p:spPr bwMode="auto">
            <a:xfrm>
              <a:off x="0" y="2852400"/>
              <a:ext cx="6334330" cy="211899"/>
            </a:xfrm>
            <a:prstGeom prst="rect">
              <a:avLst/>
            </a:prstGeom>
            <a:grpFill/>
            <a:ln w="9525">
              <a:noFill/>
              <a:round/>
            </a:ln>
          </p:spPr>
          <p:txBody>
            <a:bodyPr vert="horz" wrap="square" lIns="91440" tIns="45720" rIns="91440" bIns="45720" numCol="1" rtlCol="0" anchor="t" anchorCtr="0" compatLnSpc="1"/>
            <a:lstStyle/>
            <a:p>
              <a:pPr algn="ctr"/>
              <a:endParaRPr lang="en-US"/>
            </a:p>
          </p:txBody>
        </p:sp>
      </p:grpSp>
      <p:sp>
        <p:nvSpPr>
          <p:cNvPr id="9" name="Footer Text"/>
          <p:cNvSpPr txBox="1"/>
          <p:nvPr/>
        </p:nvSpPr>
        <p:spPr>
          <a:xfrm>
            <a:off x="314299" y="3284670"/>
            <a:ext cx="6019800" cy="738505"/>
          </a:xfrm>
          <a:prstGeom prst="rect">
            <a:avLst/>
          </a:prstGeom>
          <a:noFill/>
        </p:spPr>
        <p:txBody>
          <a:bodyPr wrap="square" lIns="0" tIns="0" rIns="0" bIns="0" rtlCol="0">
            <a:spAutoFit/>
          </a:bodyPr>
          <a:lstStyle/>
          <a:p>
            <a:r>
              <a:rPr lang="en-US" sz="4800" b="1" dirty="0">
                <a:solidFill>
                  <a:schemeClr val="bg1"/>
                </a:solidFill>
                <a:latin typeface="Sitka Text" panose="02000505000000020004" charset="0"/>
                <a:cs typeface="Sitka Text" panose="02000505000000020004" charset="0"/>
              </a:rPr>
              <a:t>ĐỒ ÁN MÔN HỌC</a:t>
            </a:r>
            <a:endParaRPr lang="en-US" sz="4800" b="1" dirty="0">
              <a:solidFill>
                <a:schemeClr val="bg1"/>
              </a:solidFill>
              <a:latin typeface="Sitka Text" panose="02000505000000020004" charset="0"/>
              <a:cs typeface="Sitka Text" panose="02000505000000020004" charset="0"/>
            </a:endParaRPr>
          </a:p>
        </p:txBody>
      </p:sp>
      <p:sp>
        <p:nvSpPr>
          <p:cNvPr id="2" name="Footer Text"/>
          <p:cNvSpPr txBox="1"/>
          <p:nvPr/>
        </p:nvSpPr>
        <p:spPr>
          <a:xfrm>
            <a:off x="390525" y="3818255"/>
            <a:ext cx="5916295" cy="830580"/>
          </a:xfrm>
          <a:prstGeom prst="rect">
            <a:avLst/>
          </a:prstGeom>
          <a:noFill/>
        </p:spPr>
        <p:txBody>
          <a:bodyPr wrap="square" lIns="0" tIns="0" rIns="0" bIns="0" rtlCol="0">
            <a:spAutoFit/>
          </a:bodyPr>
          <a:p>
            <a:pPr>
              <a:lnSpc>
                <a:spcPct val="150000"/>
              </a:lnSpc>
            </a:pPr>
            <a:r>
              <a:rPr lang="en-US" dirty="0">
                <a:solidFill>
                  <a:schemeClr val="bg1"/>
                </a:solidFill>
                <a:latin typeface="Segoe UI Light" panose="020B0502040204020203" charset="0"/>
                <a:cs typeface="Segoe UI Light" panose="020B0502040204020203" charset="0"/>
              </a:rPr>
              <a:t>PHÂN TÍCH VÀ THIẾT KẾ HỆ THỐNG THÔNG TIN</a:t>
            </a:r>
            <a:endParaRPr lang="en-US" dirty="0">
              <a:solidFill>
                <a:schemeClr val="bg1"/>
              </a:solidFill>
              <a:latin typeface="Segoe UI Light" panose="020B0502040204020203" charset="0"/>
              <a:cs typeface="Segoe UI Light" panose="020B0502040204020203" charset="0"/>
            </a:endParaRPr>
          </a:p>
          <a:p>
            <a:pPr>
              <a:lnSpc>
                <a:spcPct val="150000"/>
              </a:lnSpc>
            </a:pPr>
            <a:r>
              <a:rPr lang="en-US" dirty="0">
                <a:solidFill>
                  <a:schemeClr val="bg1"/>
                </a:solidFill>
                <a:latin typeface="Segoe UI Light" panose="020B0502040204020203" charset="0"/>
                <a:cs typeface="Segoe UI Light" panose="020B0502040204020203" charset="0"/>
              </a:rPr>
              <a:t>Bộ Môn: Hệ Thống Thông Tin</a:t>
            </a:r>
            <a:endParaRPr lang="en-US" dirty="0">
              <a:solidFill>
                <a:schemeClr val="bg1"/>
              </a:solidFill>
              <a:latin typeface="Segoe UI Light" panose="020B0502040204020203" charset="0"/>
              <a:cs typeface="Segoe UI Light"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900">
        <p14:flythrough dir="out" hasBounce="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20000" decel="8000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9"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2" name="Picture Placeholder 1"/>
          <p:cNvPicPr>
            <a:picLocks noChangeAspect="1"/>
          </p:cNvPicPr>
          <p:nvPr>
            <p:ph type="pic" sz="quarter" idx="10"/>
          </p:nvPr>
        </p:nvPicPr>
        <p:blipFill>
          <a:blip r:embed="rId1"/>
          <a:stretch>
            <a:fillRect/>
          </a:stretch>
        </p:blipFill>
        <p:spPr>
          <a:xfrm flipH="1" flipV="1">
            <a:off x="10010775" y="-963930"/>
            <a:ext cx="1016635"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p:cNvSpPr/>
          <p:nvPr/>
        </p:nvSpPr>
        <p:spPr bwMode="auto">
          <a:xfrm flipH="1">
            <a:off x="4953000" y="0"/>
            <a:ext cx="4191000" cy="5143500"/>
          </a:xfrm>
          <a:custGeom>
            <a:avLst/>
            <a:gdLst>
              <a:gd name="connsiteX0" fmla="*/ 0 w 4800600"/>
              <a:gd name="connsiteY0" fmla="*/ 0 h 5143500"/>
              <a:gd name="connsiteX1" fmla="*/ 2399668 w 4800600"/>
              <a:gd name="connsiteY1" fmla="*/ 0 h 5143500"/>
              <a:gd name="connsiteX2" fmla="*/ 4800600 w 4800600"/>
              <a:gd name="connsiteY2" fmla="*/ 5143500 h 5143500"/>
              <a:gd name="connsiteX3" fmla="*/ 2399668 w 4800600"/>
              <a:gd name="connsiteY3" fmla="*/ 5143500 h 5143500"/>
              <a:gd name="connsiteX4" fmla="*/ 0 w 4800600"/>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0" h="5143500">
                <a:moveTo>
                  <a:pt x="0" y="0"/>
                </a:moveTo>
                <a:lnTo>
                  <a:pt x="2399668" y="0"/>
                </a:lnTo>
                <a:lnTo>
                  <a:pt x="4800600" y="5143500"/>
                </a:lnTo>
                <a:lnTo>
                  <a:pt x="2399668" y="5143500"/>
                </a:lnTo>
                <a:lnTo>
                  <a:pt x="0" y="5143500"/>
                </a:lnTo>
                <a:close/>
              </a:path>
            </a:pathLst>
          </a:custGeom>
          <a:solidFill>
            <a:srgbClr val="3F4C55">
              <a:alpha val="80000"/>
            </a:srgbClr>
          </a:solidFill>
          <a:ln w="9525">
            <a:noFill/>
            <a:round/>
          </a:ln>
        </p:spPr>
        <p:txBody>
          <a:bodyPr vert="horz" wrap="square" lIns="91440" tIns="45720" rIns="91440" bIns="45720" numCol="1" rtlCol="0" anchor="t" anchorCtr="0" compatLnSpc="1"/>
          <a:lstStyle/>
          <a:p>
            <a:pPr algn="ctr"/>
            <a:endParaRPr lang="en-US"/>
          </a:p>
        </p:txBody>
      </p:sp>
      <p:sp>
        <p:nvSpPr>
          <p:cNvPr id="44" name="Freeform 43"/>
          <p:cNvSpPr/>
          <p:nvPr/>
        </p:nvSpPr>
        <p:spPr bwMode="auto">
          <a:xfrm>
            <a:off x="274153" y="742950"/>
            <a:ext cx="765406" cy="1581743"/>
          </a:xfrm>
          <a:custGeom>
            <a:avLst/>
            <a:gdLst>
              <a:gd name="connsiteX0" fmla="*/ 607817 w 765406"/>
              <a:gd name="connsiteY0" fmla="*/ 0 h 1581743"/>
              <a:gd name="connsiteX1" fmla="*/ 765406 w 765406"/>
              <a:gd name="connsiteY1" fmla="*/ 0 h 1581743"/>
              <a:gd name="connsiteX2" fmla="*/ 157589 w 765406"/>
              <a:gd name="connsiteY2" fmla="*/ 1581743 h 1581743"/>
              <a:gd name="connsiteX3" fmla="*/ 0 w 765406"/>
              <a:gd name="connsiteY3" fmla="*/ 1581743 h 1581743"/>
            </a:gdLst>
            <a:ahLst/>
            <a:cxnLst>
              <a:cxn ang="0">
                <a:pos x="connsiteX0" y="connsiteY0"/>
              </a:cxn>
              <a:cxn ang="0">
                <a:pos x="connsiteX1" y="connsiteY1"/>
              </a:cxn>
              <a:cxn ang="0">
                <a:pos x="connsiteX2" y="connsiteY2"/>
              </a:cxn>
              <a:cxn ang="0">
                <a:pos x="connsiteX3" y="connsiteY3"/>
              </a:cxn>
            </a:cxnLst>
            <a:rect l="l" t="t" r="r" b="b"/>
            <a:pathLst>
              <a:path w="765406" h="1581743">
                <a:moveTo>
                  <a:pt x="607817" y="0"/>
                </a:moveTo>
                <a:lnTo>
                  <a:pt x="765406" y="0"/>
                </a:lnTo>
                <a:lnTo>
                  <a:pt x="157589" y="1581743"/>
                </a:lnTo>
                <a:lnTo>
                  <a:pt x="0" y="1581743"/>
                </a:lnTo>
                <a:close/>
              </a:path>
            </a:pathLst>
          </a:custGeom>
          <a:solidFill>
            <a:schemeClr val="accent1"/>
          </a:solidFill>
          <a:ln w="19050">
            <a:noFill/>
            <a:round/>
          </a:ln>
        </p:spPr>
        <p:txBody>
          <a:bodyPr vert="horz" wrap="square" lIns="91440" tIns="45720" rIns="91440" bIns="45720" numCol="1" rtlCol="0" anchor="t" anchorCtr="0" compatLnSpc="1">
            <a:noAutofit/>
          </a:bodyPr>
          <a:lstStyle/>
          <a:p>
            <a:pPr algn="ctr"/>
            <a:endParaRPr lang="en-US"/>
          </a:p>
        </p:txBody>
      </p:sp>
      <p:sp>
        <p:nvSpPr>
          <p:cNvPr id="45" name="Freeform 44"/>
          <p:cNvSpPr/>
          <p:nvPr/>
        </p:nvSpPr>
        <p:spPr bwMode="auto">
          <a:xfrm>
            <a:off x="4997826" y="2803507"/>
            <a:ext cx="821906" cy="1581743"/>
          </a:xfrm>
          <a:custGeom>
            <a:avLst/>
            <a:gdLst>
              <a:gd name="connsiteX0" fmla="*/ 607817 w 765406"/>
              <a:gd name="connsiteY0" fmla="*/ 0 h 1581743"/>
              <a:gd name="connsiteX1" fmla="*/ 765406 w 765406"/>
              <a:gd name="connsiteY1" fmla="*/ 0 h 1581743"/>
              <a:gd name="connsiteX2" fmla="*/ 157589 w 765406"/>
              <a:gd name="connsiteY2" fmla="*/ 1581743 h 1581743"/>
              <a:gd name="connsiteX3" fmla="*/ 0 w 765406"/>
              <a:gd name="connsiteY3" fmla="*/ 1581743 h 1581743"/>
            </a:gdLst>
            <a:ahLst/>
            <a:cxnLst>
              <a:cxn ang="0">
                <a:pos x="connsiteX0" y="connsiteY0"/>
              </a:cxn>
              <a:cxn ang="0">
                <a:pos x="connsiteX1" y="connsiteY1"/>
              </a:cxn>
              <a:cxn ang="0">
                <a:pos x="connsiteX2" y="connsiteY2"/>
              </a:cxn>
              <a:cxn ang="0">
                <a:pos x="connsiteX3" y="connsiteY3"/>
              </a:cxn>
            </a:cxnLst>
            <a:rect l="l" t="t" r="r" b="b"/>
            <a:pathLst>
              <a:path w="765406" h="1581743">
                <a:moveTo>
                  <a:pt x="607817" y="0"/>
                </a:moveTo>
                <a:lnTo>
                  <a:pt x="765406" y="0"/>
                </a:lnTo>
                <a:lnTo>
                  <a:pt x="157589" y="1581743"/>
                </a:lnTo>
                <a:lnTo>
                  <a:pt x="0" y="1581743"/>
                </a:lnTo>
                <a:close/>
              </a:path>
            </a:pathLst>
          </a:custGeom>
          <a:solidFill>
            <a:schemeClr val="accent2"/>
          </a:solidFill>
          <a:ln w="19050">
            <a:noFill/>
            <a:round/>
          </a:ln>
        </p:spPr>
        <p:txBody>
          <a:bodyPr vert="horz" wrap="square" lIns="91440" tIns="45720" rIns="91440" bIns="45720" numCol="1" rtlCol="0" anchor="t" anchorCtr="0" compatLnSpc="1">
            <a:noAutofit/>
          </a:bodyPr>
          <a:lstStyle/>
          <a:p>
            <a:pPr algn="ctr"/>
            <a:endParaRPr lang="en-US"/>
          </a:p>
        </p:txBody>
      </p:sp>
      <p:pic>
        <p:nvPicPr>
          <p:cNvPr id="10" name="Picture Placeholder 9" descr="C:\Users\HP\Desktop\pttk\22.jpg22"/>
          <p:cNvPicPr>
            <a:picLocks noGrp="1" noChangeAspect="1"/>
          </p:cNvPicPr>
          <p:nvPr>
            <p:ph type="pic" sz="quarter" idx="11"/>
          </p:nvPr>
        </p:nvPicPr>
        <p:blipFill>
          <a:blip r:embed="rId1">
            <a:grayscl/>
          </a:blip>
          <a:srcRect/>
          <a:stretch>
            <a:fillRect/>
          </a:stretch>
        </p:blipFill>
        <p:spPr>
          <a:xfrm>
            <a:off x="533400" y="742950"/>
            <a:ext cx="2035175" cy="1581785"/>
          </a:xfrm>
        </p:spPr>
      </p:pic>
      <p:pic>
        <p:nvPicPr>
          <p:cNvPr id="11" name="Picture Placeholder 10"/>
          <p:cNvPicPr>
            <a:picLocks noGrp="1" noChangeAspect="1"/>
          </p:cNvPicPr>
          <p:nvPr>
            <p:ph type="pic" sz="quarter" idx="12"/>
          </p:nvPr>
        </p:nvPicPr>
        <p:blipFill>
          <a:blip r:embed="rId2" cstate="print">
            <a:grayscl/>
            <a:extLst>
              <a:ext uri="{28A0092B-C50C-407E-A947-70E740481C1C}">
                <a14:useLocalDpi xmlns:a14="http://schemas.microsoft.com/office/drawing/2010/main" val="0"/>
              </a:ext>
            </a:extLst>
          </a:blip>
          <a:srcRect l="7095" r="7095"/>
          <a:stretch>
            <a:fillRect/>
          </a:stretch>
        </p:blipFill>
        <p:spPr/>
      </p:pic>
      <p:pic>
        <p:nvPicPr>
          <p:cNvPr id="12" name="Picture Placeholder 11"/>
          <p:cNvPicPr>
            <a:picLocks noGrp="1" noChangeAspect="1"/>
          </p:cNvPicPr>
          <p:nvPr>
            <p:ph type="pic" sz="quarter" idx="13"/>
          </p:nvPr>
        </p:nvPicPr>
        <p:blipFill>
          <a:blip r:embed="rId3" cstate="print">
            <a:grayscl/>
            <a:extLst>
              <a:ext uri="{28A0092B-C50C-407E-A947-70E740481C1C}">
                <a14:useLocalDpi xmlns:a14="http://schemas.microsoft.com/office/drawing/2010/main" val="0"/>
              </a:ext>
            </a:extLst>
          </a:blip>
          <a:srcRect l="7095" r="7095"/>
          <a:stretch>
            <a:fillRect/>
          </a:stretch>
        </p:blipFill>
        <p:spPr/>
      </p:pic>
      <p:pic>
        <p:nvPicPr>
          <p:cNvPr id="13" name="Picture Placeholder 12" descr="C:\Users\HP\Desktop\pttk\tin-155800824914481353961.jpgtin-155800824914481353961"/>
          <p:cNvPicPr>
            <a:picLocks noGrp="1" noChangeAspect="1"/>
          </p:cNvPicPr>
          <p:nvPr>
            <p:ph type="pic" sz="quarter" idx="14"/>
          </p:nvPr>
        </p:nvPicPr>
        <p:blipFill>
          <a:blip r:embed="rId4">
            <a:grayscl/>
          </a:blip>
          <a:srcRect/>
          <a:stretch>
            <a:fillRect/>
          </a:stretch>
        </p:blipFill>
        <p:spPr>
          <a:xfrm>
            <a:off x="5432731" y="821986"/>
            <a:ext cx="2034869" cy="1423670"/>
          </a:xfrm>
        </p:spPr>
      </p:pic>
      <p:sp>
        <p:nvSpPr>
          <p:cNvPr id="48" name="Footer Text"/>
          <p:cNvSpPr txBox="1"/>
          <p:nvPr/>
        </p:nvSpPr>
        <p:spPr>
          <a:xfrm>
            <a:off x="363168" y="2771166"/>
            <a:ext cx="4619016" cy="492125"/>
          </a:xfrm>
          <a:prstGeom prst="rect">
            <a:avLst/>
          </a:prstGeom>
          <a:noFill/>
        </p:spPr>
        <p:txBody>
          <a:bodyPr wrap="square" lIns="0" tIns="0" rIns="0" bIns="0" rtlCol="0">
            <a:spAutoFit/>
          </a:bodyPr>
          <a:lstStyle/>
          <a:p>
            <a:r>
              <a:rPr lang="en-US" sz="3200" b="1" dirty="0">
                <a:solidFill>
                  <a:schemeClr val="bg1">
                    <a:lumMod val="50000"/>
                  </a:schemeClr>
                </a:solidFill>
                <a:latin typeface="Sitka Text" panose="02000505000000020004" charset="0"/>
                <a:cs typeface="Sitka Text" panose="02000505000000020004" charset="0"/>
              </a:rPr>
              <a:t>ĐỐI TƯỢNG CHÍNH</a:t>
            </a:r>
            <a:endParaRPr lang="en-US" sz="3200" b="1" dirty="0">
              <a:solidFill>
                <a:schemeClr val="bg1">
                  <a:lumMod val="50000"/>
                </a:schemeClr>
              </a:solidFill>
              <a:latin typeface="Sitka Text" panose="02000505000000020004" charset="0"/>
              <a:cs typeface="Sitka Text" panose="02000505000000020004" charset="0"/>
            </a:endParaRPr>
          </a:p>
        </p:txBody>
      </p:sp>
      <p:sp>
        <p:nvSpPr>
          <p:cNvPr id="49" name="Footer Text"/>
          <p:cNvSpPr txBox="1"/>
          <p:nvPr/>
        </p:nvSpPr>
        <p:spPr>
          <a:xfrm>
            <a:off x="363168" y="3263291"/>
            <a:ext cx="4619016" cy="1384935"/>
          </a:xfrm>
          <a:prstGeom prst="rect">
            <a:avLst/>
          </a:prstGeom>
          <a:noFill/>
        </p:spPr>
        <p:txBody>
          <a:bodyPr wrap="square" lIns="0" tIns="0" rIns="0" bIns="0" rtlCol="0">
            <a:spAutoFit/>
          </a:bodyPr>
          <a:lstStyle/>
          <a:p>
            <a:pPr>
              <a:lnSpc>
                <a:spcPct val="150000"/>
              </a:lnSpc>
            </a:pPr>
            <a:r>
              <a:rPr lang="en-US" sz="1500" dirty="0" smtClean="0">
                <a:solidFill>
                  <a:schemeClr val="bg1">
                    <a:lumMod val="50000"/>
                  </a:schemeClr>
                </a:solidFill>
                <a:latin typeface="Segoe UI Light" panose="020B0502040204020203" charset="0"/>
                <a:cs typeface="Segoe UI Light" panose="020B0502040204020203" charset="0"/>
              </a:rPr>
              <a:t>Khách Hàng, Thủ Kho, Ban Quản Lý, Thu Ngân là những đối tượng tham gia và tương tác với hệ thống quản lý của siêu thị. Có thể là tác nhân nghiệp vụ và tác nhân hệ thống</a:t>
            </a:r>
            <a:endParaRPr lang="en-US" sz="1500" dirty="0">
              <a:solidFill>
                <a:schemeClr val="bg1">
                  <a:lumMod val="50000"/>
                </a:schemeClr>
              </a:solidFill>
              <a:latin typeface="Segoe UI Light" panose="020B0502040204020203" charset="0"/>
              <a:cs typeface="Segoe UI Light" panose="020B0502040204020203"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accel="20000" decel="8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latin typeface="Sitka Text" panose="02000505000000020004" charset="0"/>
                <a:cs typeface="Sitka Text" panose="02000505000000020004" charset="0"/>
              </a:rPr>
              <a:t>Chức Năng Chính</a:t>
            </a:r>
            <a:endParaRPr lang="en-US" sz="3600" b="1" dirty="0">
              <a:latin typeface="Sitka Text" panose="02000505000000020004" charset="0"/>
              <a:cs typeface="Sitka Text" panose="02000505000000020004" charset="0"/>
            </a:endParaRPr>
          </a:p>
        </p:txBody>
      </p:sp>
      <p:pic>
        <p:nvPicPr>
          <p:cNvPr id="3" name="Picture Placeholder 2"/>
          <p:cNvPicPr>
            <a:picLocks noGrp="1" noChangeAspect="1"/>
          </p:cNvPicPr>
          <p:nvPr>
            <p:ph type="pic" sz="quarter" idx="19"/>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l="18865" r="18865"/>
          <a:stretch>
            <a:fillRect/>
          </a:stretch>
        </p:blipFill>
        <p:spPr/>
      </p:pic>
      <p:sp>
        <p:nvSpPr>
          <p:cNvPr id="38" name="Freeform 37"/>
          <p:cNvSpPr/>
          <p:nvPr/>
        </p:nvSpPr>
        <p:spPr bwMode="auto">
          <a:xfrm flipH="1">
            <a:off x="4343400" y="0"/>
            <a:ext cx="4800600" cy="5143500"/>
          </a:xfrm>
          <a:custGeom>
            <a:avLst/>
            <a:gdLst>
              <a:gd name="connsiteX0" fmla="*/ 0 w 4800600"/>
              <a:gd name="connsiteY0" fmla="*/ 0 h 5143500"/>
              <a:gd name="connsiteX1" fmla="*/ 2399668 w 4800600"/>
              <a:gd name="connsiteY1" fmla="*/ 0 h 5143500"/>
              <a:gd name="connsiteX2" fmla="*/ 4800600 w 4800600"/>
              <a:gd name="connsiteY2" fmla="*/ 5143500 h 5143500"/>
              <a:gd name="connsiteX3" fmla="*/ 2399668 w 4800600"/>
              <a:gd name="connsiteY3" fmla="*/ 5143500 h 5143500"/>
              <a:gd name="connsiteX4" fmla="*/ 0 w 4800600"/>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0" h="5143500">
                <a:moveTo>
                  <a:pt x="0" y="0"/>
                </a:moveTo>
                <a:lnTo>
                  <a:pt x="2399668" y="0"/>
                </a:lnTo>
                <a:lnTo>
                  <a:pt x="4800600" y="5143500"/>
                </a:lnTo>
                <a:lnTo>
                  <a:pt x="2399668" y="5143500"/>
                </a:lnTo>
                <a:lnTo>
                  <a:pt x="0" y="5143500"/>
                </a:lnTo>
                <a:close/>
              </a:path>
            </a:pathLst>
          </a:custGeom>
          <a:solidFill>
            <a:srgbClr val="3F4C55">
              <a:alpha val="80000"/>
            </a:srgbClr>
          </a:solidFill>
          <a:ln w="9525">
            <a:noFill/>
            <a:round/>
          </a:ln>
        </p:spPr>
        <p:txBody>
          <a:bodyPr vert="horz" wrap="square" lIns="91440" tIns="45720" rIns="91440" bIns="45720" numCol="1" rtlCol="0" anchor="t" anchorCtr="0" compatLnSpc="1"/>
          <a:lstStyle/>
          <a:p>
            <a:pPr algn="ctr"/>
            <a:endParaRPr lang="en-US"/>
          </a:p>
        </p:txBody>
      </p:sp>
      <p:sp>
        <p:nvSpPr>
          <p:cNvPr id="23" name="Freeform 22"/>
          <p:cNvSpPr/>
          <p:nvPr/>
        </p:nvSpPr>
        <p:spPr bwMode="auto">
          <a:xfrm>
            <a:off x="5347095" y="1218607"/>
            <a:ext cx="1680776" cy="665315"/>
          </a:xfrm>
          <a:custGeom>
            <a:avLst/>
            <a:gdLst>
              <a:gd name="connsiteX0" fmla="*/ 310562 w 1986962"/>
              <a:gd name="connsiteY0" fmla="*/ 0 h 665315"/>
              <a:gd name="connsiteX1" fmla="*/ 1986962 w 1986962"/>
              <a:gd name="connsiteY1" fmla="*/ 0 h 665315"/>
              <a:gd name="connsiteX2" fmla="*/ 1676400 w 1986962"/>
              <a:gd name="connsiteY2" fmla="*/ 665315 h 665315"/>
              <a:gd name="connsiteX3" fmla="*/ 0 w 1986962"/>
              <a:gd name="connsiteY3" fmla="*/ 665315 h 665315"/>
            </a:gdLst>
            <a:ahLst/>
            <a:cxnLst>
              <a:cxn ang="0">
                <a:pos x="connsiteX0" y="connsiteY0"/>
              </a:cxn>
              <a:cxn ang="0">
                <a:pos x="connsiteX1" y="connsiteY1"/>
              </a:cxn>
              <a:cxn ang="0">
                <a:pos x="connsiteX2" y="connsiteY2"/>
              </a:cxn>
              <a:cxn ang="0">
                <a:pos x="connsiteX3" y="connsiteY3"/>
              </a:cxn>
            </a:cxnLst>
            <a:rect l="l" t="t" r="r" b="b"/>
            <a:pathLst>
              <a:path w="1986962" h="665315">
                <a:moveTo>
                  <a:pt x="310562" y="0"/>
                </a:moveTo>
                <a:lnTo>
                  <a:pt x="1986962" y="0"/>
                </a:lnTo>
                <a:lnTo>
                  <a:pt x="1676400" y="665315"/>
                </a:lnTo>
                <a:lnTo>
                  <a:pt x="0" y="665315"/>
                </a:lnTo>
                <a:close/>
              </a:path>
            </a:pathLst>
          </a:custGeom>
          <a:solidFill>
            <a:schemeClr val="accent1"/>
          </a:solidFill>
          <a:ln w="19050">
            <a:noFill/>
            <a:round/>
          </a:ln>
        </p:spPr>
        <p:txBody>
          <a:bodyPr vert="horz" wrap="square" lIns="91440" tIns="45720" rIns="91440" bIns="45720" numCol="1" rtlCol="0" anchor="t" anchorCtr="0" compatLnSpc="1"/>
          <a:lstStyle/>
          <a:p>
            <a:pPr algn="ctr"/>
            <a:endParaRPr lang="en-US"/>
          </a:p>
        </p:txBody>
      </p:sp>
      <p:sp>
        <p:nvSpPr>
          <p:cNvPr id="41" name="Inhaltsplatzhalter 4"/>
          <p:cNvSpPr txBox="1"/>
          <p:nvPr/>
        </p:nvSpPr>
        <p:spPr>
          <a:xfrm>
            <a:off x="132080" y="1154430"/>
            <a:ext cx="5052060" cy="774065"/>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buNone/>
            </a:pPr>
            <a:r>
              <a:rPr lang="en-US" sz="1400" b="1" dirty="0" smtClean="0">
                <a:solidFill>
                  <a:schemeClr val="accent1"/>
                </a:solidFill>
                <a:latin typeface="Segoe UI" panose="020B0502040204020203" charset="0"/>
                <a:cs typeface="Segoe UI" panose="020B0502040204020203" charset="0"/>
              </a:rPr>
              <a:t>MUA BÁN HÀNG VÀ THANH TOÁN</a:t>
            </a:r>
            <a:endParaRPr lang="en-US" sz="1400" b="1" dirty="0" smtClean="0">
              <a:solidFill>
                <a:schemeClr val="accent1"/>
              </a:solidFill>
              <a:latin typeface="Segoe UI" panose="020B0502040204020203" charset="0"/>
              <a:cs typeface="Segoe UI" panose="020B0502040204020203" charset="0"/>
            </a:endParaRPr>
          </a:p>
          <a:p>
            <a:pPr marL="0" indent="0" algn="r">
              <a:lnSpc>
                <a:spcPct val="100000"/>
              </a:lnSpc>
              <a:buNone/>
            </a:pPr>
            <a:r>
              <a:rPr lang="en-US" sz="1400" dirty="0">
                <a:solidFill>
                  <a:schemeClr val="bg1">
                    <a:lumMod val="65000"/>
                  </a:schemeClr>
                </a:solidFill>
                <a:latin typeface="Segoe UI" panose="020B0502040204020203" charset="0"/>
                <a:cs typeface="Segoe UI" panose="020B0502040204020203" charset="0"/>
              </a:rPr>
              <a:t>Dành cho khách hàng khi đến siêu thị mua sắm và thu ngân thực hiện quy trình tạo hóa đơn thanh toán cho khách hàng</a:t>
            </a:r>
            <a:endParaRPr lang="en-US" sz="1400" dirty="0">
              <a:solidFill>
                <a:schemeClr val="bg1">
                  <a:lumMod val="65000"/>
                </a:schemeClr>
              </a:solidFill>
              <a:latin typeface="Segoe UI" panose="020B0502040204020203" charset="0"/>
              <a:cs typeface="Segoe UI" panose="020B0502040204020203" charset="0"/>
            </a:endParaRPr>
          </a:p>
        </p:txBody>
      </p:sp>
      <p:sp>
        <p:nvSpPr>
          <p:cNvPr id="24" name="Freeform 23"/>
          <p:cNvSpPr/>
          <p:nvPr/>
        </p:nvSpPr>
        <p:spPr bwMode="auto">
          <a:xfrm>
            <a:off x="4874583" y="2138526"/>
            <a:ext cx="1680776" cy="665315"/>
          </a:xfrm>
          <a:custGeom>
            <a:avLst/>
            <a:gdLst>
              <a:gd name="connsiteX0" fmla="*/ 310562 w 1986962"/>
              <a:gd name="connsiteY0" fmla="*/ 0 h 665315"/>
              <a:gd name="connsiteX1" fmla="*/ 1986962 w 1986962"/>
              <a:gd name="connsiteY1" fmla="*/ 0 h 665315"/>
              <a:gd name="connsiteX2" fmla="*/ 1676400 w 1986962"/>
              <a:gd name="connsiteY2" fmla="*/ 665315 h 665315"/>
              <a:gd name="connsiteX3" fmla="*/ 0 w 1986962"/>
              <a:gd name="connsiteY3" fmla="*/ 665315 h 665315"/>
            </a:gdLst>
            <a:ahLst/>
            <a:cxnLst>
              <a:cxn ang="0">
                <a:pos x="connsiteX0" y="connsiteY0"/>
              </a:cxn>
              <a:cxn ang="0">
                <a:pos x="connsiteX1" y="connsiteY1"/>
              </a:cxn>
              <a:cxn ang="0">
                <a:pos x="connsiteX2" y="connsiteY2"/>
              </a:cxn>
              <a:cxn ang="0">
                <a:pos x="connsiteX3" y="connsiteY3"/>
              </a:cxn>
            </a:cxnLst>
            <a:rect l="l" t="t" r="r" b="b"/>
            <a:pathLst>
              <a:path w="1986962" h="665315">
                <a:moveTo>
                  <a:pt x="310562" y="0"/>
                </a:moveTo>
                <a:lnTo>
                  <a:pt x="1986962" y="0"/>
                </a:lnTo>
                <a:lnTo>
                  <a:pt x="1676400" y="665315"/>
                </a:lnTo>
                <a:lnTo>
                  <a:pt x="0" y="665315"/>
                </a:lnTo>
                <a:close/>
              </a:path>
            </a:pathLst>
          </a:custGeom>
          <a:solidFill>
            <a:schemeClr val="accent2"/>
          </a:solidFill>
          <a:ln w="19050">
            <a:noFill/>
            <a:round/>
          </a:ln>
        </p:spPr>
        <p:txBody>
          <a:bodyPr vert="horz" wrap="square" lIns="91440" tIns="45720" rIns="91440" bIns="45720" numCol="1" rtlCol="0" anchor="t" anchorCtr="0" compatLnSpc="1"/>
          <a:lstStyle/>
          <a:p>
            <a:pPr algn="ctr"/>
            <a:endParaRPr lang="en-US"/>
          </a:p>
        </p:txBody>
      </p:sp>
      <p:sp>
        <p:nvSpPr>
          <p:cNvPr id="26" name="Inhaltsplatzhalter 4"/>
          <p:cNvSpPr txBox="1"/>
          <p:nvPr/>
        </p:nvSpPr>
        <p:spPr>
          <a:xfrm>
            <a:off x="132080" y="2077720"/>
            <a:ext cx="4599940" cy="774065"/>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buNone/>
            </a:pPr>
            <a:r>
              <a:rPr lang="en-US" sz="1400" b="1" dirty="0" smtClean="0">
                <a:solidFill>
                  <a:schemeClr val="accent2"/>
                </a:solidFill>
                <a:latin typeface="Segoe UI" panose="020B0502040204020203" charset="0"/>
                <a:cs typeface="Segoe UI" panose="020B0502040204020203" charset="0"/>
              </a:rPr>
              <a:t>QUẢN LÝ HÓA ĐƠN, DOANH THU</a:t>
            </a:r>
            <a:endParaRPr lang="en-US" sz="1400" b="1" dirty="0" smtClean="0">
              <a:solidFill>
                <a:schemeClr val="accent2"/>
              </a:solidFill>
              <a:latin typeface="Segoe UI" panose="020B0502040204020203" charset="0"/>
              <a:cs typeface="Segoe UI" panose="020B0502040204020203" charset="0"/>
            </a:endParaRPr>
          </a:p>
          <a:p>
            <a:pPr marL="0" indent="0" algn="r">
              <a:lnSpc>
                <a:spcPct val="100000"/>
              </a:lnSpc>
              <a:buNone/>
            </a:pPr>
            <a:r>
              <a:rPr lang="en-US" sz="1400" dirty="0">
                <a:solidFill>
                  <a:schemeClr val="bg1">
                    <a:lumMod val="65000"/>
                  </a:schemeClr>
                </a:solidFill>
                <a:latin typeface="Segoe UI" panose="020B0502040204020203" charset="0"/>
                <a:cs typeface="Segoe UI" panose="020B0502040204020203" charset="0"/>
              </a:rPr>
              <a:t>Cung cấp cho ban quản lý những chức năng cần thiết để quản lý và tính toán hóa đơn: Truy xuất, thêm, xóa, sửa</a:t>
            </a:r>
            <a:endParaRPr lang="en-US" sz="1400" dirty="0">
              <a:solidFill>
                <a:schemeClr val="bg1">
                  <a:lumMod val="65000"/>
                </a:schemeClr>
              </a:solidFill>
              <a:latin typeface="Segoe UI" panose="020B0502040204020203" charset="0"/>
              <a:cs typeface="Segoe UI" panose="020B0502040204020203" charset="0"/>
            </a:endParaRPr>
          </a:p>
        </p:txBody>
      </p:sp>
      <p:sp>
        <p:nvSpPr>
          <p:cNvPr id="27" name="Freeform 26"/>
          <p:cNvSpPr/>
          <p:nvPr/>
        </p:nvSpPr>
        <p:spPr bwMode="auto">
          <a:xfrm>
            <a:off x="4402072" y="3058445"/>
            <a:ext cx="1680776" cy="665315"/>
          </a:xfrm>
          <a:custGeom>
            <a:avLst/>
            <a:gdLst>
              <a:gd name="connsiteX0" fmla="*/ 310562 w 1986962"/>
              <a:gd name="connsiteY0" fmla="*/ 0 h 665315"/>
              <a:gd name="connsiteX1" fmla="*/ 1986962 w 1986962"/>
              <a:gd name="connsiteY1" fmla="*/ 0 h 665315"/>
              <a:gd name="connsiteX2" fmla="*/ 1676400 w 1986962"/>
              <a:gd name="connsiteY2" fmla="*/ 665315 h 665315"/>
              <a:gd name="connsiteX3" fmla="*/ 0 w 1986962"/>
              <a:gd name="connsiteY3" fmla="*/ 665315 h 665315"/>
            </a:gdLst>
            <a:ahLst/>
            <a:cxnLst>
              <a:cxn ang="0">
                <a:pos x="connsiteX0" y="connsiteY0"/>
              </a:cxn>
              <a:cxn ang="0">
                <a:pos x="connsiteX1" y="connsiteY1"/>
              </a:cxn>
              <a:cxn ang="0">
                <a:pos x="connsiteX2" y="connsiteY2"/>
              </a:cxn>
              <a:cxn ang="0">
                <a:pos x="connsiteX3" y="connsiteY3"/>
              </a:cxn>
            </a:cxnLst>
            <a:rect l="l" t="t" r="r" b="b"/>
            <a:pathLst>
              <a:path w="1986962" h="665315">
                <a:moveTo>
                  <a:pt x="310562" y="0"/>
                </a:moveTo>
                <a:lnTo>
                  <a:pt x="1986962" y="0"/>
                </a:lnTo>
                <a:lnTo>
                  <a:pt x="1676400" y="665315"/>
                </a:lnTo>
                <a:lnTo>
                  <a:pt x="0" y="665315"/>
                </a:lnTo>
                <a:close/>
              </a:path>
            </a:pathLst>
          </a:custGeom>
          <a:solidFill>
            <a:schemeClr val="accent2"/>
          </a:solidFill>
          <a:ln w="19050">
            <a:noFill/>
            <a:round/>
          </a:ln>
        </p:spPr>
        <p:txBody>
          <a:bodyPr vert="horz" wrap="square" lIns="91440" tIns="45720" rIns="91440" bIns="45720" numCol="1" rtlCol="0" anchor="t" anchorCtr="0" compatLnSpc="1"/>
          <a:lstStyle/>
          <a:p>
            <a:pPr algn="ctr"/>
            <a:endParaRPr lang="en-US"/>
          </a:p>
        </p:txBody>
      </p:sp>
      <p:sp>
        <p:nvSpPr>
          <p:cNvPr id="29" name="Inhaltsplatzhalter 4"/>
          <p:cNvSpPr txBox="1"/>
          <p:nvPr/>
        </p:nvSpPr>
        <p:spPr>
          <a:xfrm>
            <a:off x="132715" y="3001010"/>
            <a:ext cx="4147185" cy="774065"/>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buNone/>
            </a:pPr>
            <a:r>
              <a:rPr lang="en-US" sz="1400" b="1" dirty="0" smtClean="0">
                <a:solidFill>
                  <a:schemeClr val="accent3"/>
                </a:solidFill>
                <a:latin typeface="Segoe UI" panose="020B0502040204020203" charset="0"/>
                <a:cs typeface="Segoe UI" panose="020B0502040204020203" charset="0"/>
              </a:rPr>
              <a:t>NHẬP XUẤT HÀNG HÓA</a:t>
            </a:r>
            <a:endParaRPr lang="en-US" sz="1400" b="1" dirty="0" smtClean="0">
              <a:solidFill>
                <a:schemeClr val="accent3"/>
              </a:solidFill>
              <a:latin typeface="Segoe UI" panose="020B0502040204020203" charset="0"/>
              <a:cs typeface="Segoe UI" panose="020B0502040204020203" charset="0"/>
            </a:endParaRPr>
          </a:p>
          <a:p>
            <a:pPr marL="0" indent="0" algn="r">
              <a:lnSpc>
                <a:spcPct val="100000"/>
              </a:lnSpc>
              <a:buNone/>
            </a:pPr>
            <a:r>
              <a:rPr lang="en-US" sz="1400" dirty="0">
                <a:solidFill>
                  <a:schemeClr val="bg1">
                    <a:lumMod val="65000"/>
                  </a:schemeClr>
                </a:solidFill>
                <a:latin typeface="Segoe UI" panose="020B0502040204020203" charset="0"/>
                <a:cs typeface="Segoe UI" panose="020B0502040204020203" charset="0"/>
              </a:rPr>
              <a:t>Cung cấp thông tin cũng như chức năng truy xuất, tạo phiếu đặt hàng và phiếu nhập hàng vào kho.</a:t>
            </a:r>
            <a:endParaRPr lang="en-US" sz="1400" dirty="0">
              <a:solidFill>
                <a:schemeClr val="bg1">
                  <a:lumMod val="65000"/>
                </a:schemeClr>
              </a:solidFill>
              <a:latin typeface="Segoe UI" panose="020B0502040204020203" charset="0"/>
              <a:cs typeface="Segoe UI" panose="020B0502040204020203" charset="0"/>
            </a:endParaRPr>
          </a:p>
        </p:txBody>
      </p:sp>
      <p:sp>
        <p:nvSpPr>
          <p:cNvPr id="30" name="Freeform 29"/>
          <p:cNvSpPr/>
          <p:nvPr/>
        </p:nvSpPr>
        <p:spPr bwMode="auto">
          <a:xfrm>
            <a:off x="3929561" y="3978363"/>
            <a:ext cx="1680776" cy="665315"/>
          </a:xfrm>
          <a:custGeom>
            <a:avLst/>
            <a:gdLst>
              <a:gd name="connsiteX0" fmla="*/ 310562 w 1986962"/>
              <a:gd name="connsiteY0" fmla="*/ 0 h 665315"/>
              <a:gd name="connsiteX1" fmla="*/ 1986962 w 1986962"/>
              <a:gd name="connsiteY1" fmla="*/ 0 h 665315"/>
              <a:gd name="connsiteX2" fmla="*/ 1676400 w 1986962"/>
              <a:gd name="connsiteY2" fmla="*/ 665315 h 665315"/>
              <a:gd name="connsiteX3" fmla="*/ 0 w 1986962"/>
              <a:gd name="connsiteY3" fmla="*/ 665315 h 665315"/>
            </a:gdLst>
            <a:ahLst/>
            <a:cxnLst>
              <a:cxn ang="0">
                <a:pos x="connsiteX0" y="connsiteY0"/>
              </a:cxn>
              <a:cxn ang="0">
                <a:pos x="connsiteX1" y="connsiteY1"/>
              </a:cxn>
              <a:cxn ang="0">
                <a:pos x="connsiteX2" y="connsiteY2"/>
              </a:cxn>
              <a:cxn ang="0">
                <a:pos x="connsiteX3" y="connsiteY3"/>
              </a:cxn>
            </a:cxnLst>
            <a:rect l="l" t="t" r="r" b="b"/>
            <a:pathLst>
              <a:path w="1986962" h="665315">
                <a:moveTo>
                  <a:pt x="310562" y="0"/>
                </a:moveTo>
                <a:lnTo>
                  <a:pt x="1986962" y="0"/>
                </a:lnTo>
                <a:lnTo>
                  <a:pt x="1676400" y="665315"/>
                </a:lnTo>
                <a:lnTo>
                  <a:pt x="0" y="665315"/>
                </a:lnTo>
                <a:close/>
              </a:path>
            </a:pathLst>
          </a:custGeom>
          <a:solidFill>
            <a:schemeClr val="accent3"/>
          </a:solidFill>
          <a:ln w="19050">
            <a:noFill/>
            <a:round/>
          </a:ln>
        </p:spPr>
        <p:txBody>
          <a:bodyPr vert="horz" wrap="square" lIns="91440" tIns="45720" rIns="91440" bIns="45720" numCol="1" rtlCol="0" anchor="t" anchorCtr="0" compatLnSpc="1"/>
          <a:lstStyle/>
          <a:p>
            <a:pPr algn="ctr"/>
            <a:endParaRPr lang="en-US"/>
          </a:p>
        </p:txBody>
      </p:sp>
      <p:sp>
        <p:nvSpPr>
          <p:cNvPr id="31" name="Inhaltsplatzhalter 4"/>
          <p:cNvSpPr txBox="1"/>
          <p:nvPr/>
        </p:nvSpPr>
        <p:spPr>
          <a:xfrm>
            <a:off x="131445" y="4031933"/>
            <a:ext cx="3696970" cy="55880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buNone/>
            </a:pPr>
            <a:r>
              <a:rPr lang="en-US" sz="1400" b="1" dirty="0" smtClean="0">
                <a:solidFill>
                  <a:schemeClr val="accent4"/>
                </a:solidFill>
                <a:latin typeface="Segoe UI" panose="020B0502040204020203" charset="0"/>
                <a:cs typeface="Segoe UI" panose="020B0502040204020203" charset="0"/>
              </a:rPr>
              <a:t>GIAO HÀNG</a:t>
            </a:r>
            <a:endParaRPr lang="en-US" sz="1400" b="1" dirty="0" smtClean="0">
              <a:solidFill>
                <a:schemeClr val="accent4"/>
              </a:solidFill>
              <a:latin typeface="Segoe UI" panose="020B0502040204020203" charset="0"/>
              <a:cs typeface="Segoe UI" panose="020B0502040204020203" charset="0"/>
            </a:endParaRPr>
          </a:p>
          <a:p>
            <a:pPr marL="0" indent="0" algn="r">
              <a:lnSpc>
                <a:spcPct val="100000"/>
              </a:lnSpc>
              <a:buNone/>
            </a:pPr>
            <a:r>
              <a:rPr lang="en-US" sz="1400" dirty="0">
                <a:solidFill>
                  <a:schemeClr val="bg1">
                    <a:lumMod val="65000"/>
                  </a:schemeClr>
                </a:solidFill>
                <a:latin typeface="Segoe UI" panose="020B0502040204020203" charset="0"/>
                <a:cs typeface="Segoe UI" panose="020B0502040204020203" charset="0"/>
              </a:rPr>
              <a:t>Cung cấp và quản lý dịch vụ giao hàng tận nhà</a:t>
            </a:r>
            <a:endParaRPr lang="en-US" sz="1400" dirty="0">
              <a:solidFill>
                <a:schemeClr val="bg1">
                  <a:lumMod val="65000"/>
                </a:schemeClr>
              </a:solidFill>
              <a:latin typeface="Segoe UI" panose="020B0502040204020203" charset="0"/>
              <a:cs typeface="Segoe UI" panose="020B0502040204020203" charset="0"/>
            </a:endParaRPr>
          </a:p>
        </p:txBody>
      </p:sp>
      <p:grpSp>
        <p:nvGrpSpPr>
          <p:cNvPr id="32" name="Group 31"/>
          <p:cNvGrpSpPr/>
          <p:nvPr/>
        </p:nvGrpSpPr>
        <p:grpSpPr>
          <a:xfrm>
            <a:off x="5972147" y="1347674"/>
            <a:ext cx="430672" cy="407180"/>
            <a:chOff x="415925" y="3217863"/>
            <a:chExt cx="436563" cy="412750"/>
          </a:xfrm>
          <a:solidFill>
            <a:schemeClr val="bg1"/>
          </a:solidFill>
        </p:grpSpPr>
        <p:sp>
          <p:nvSpPr>
            <p:cNvPr id="33" name="Freeform 16"/>
            <p:cNvSpPr>
              <a:spLocks noEditPoints="1"/>
            </p:cNvSpPr>
            <p:nvPr/>
          </p:nvSpPr>
          <p:spPr bwMode="auto">
            <a:xfrm>
              <a:off x="517525" y="3217863"/>
              <a:ext cx="233363" cy="231775"/>
            </a:xfrm>
            <a:custGeom>
              <a:avLst/>
              <a:gdLst>
                <a:gd name="T0" fmla="*/ 761 w 1768"/>
                <a:gd name="T1" fmla="*/ 241 h 1756"/>
                <a:gd name="T2" fmla="*/ 591 w 1768"/>
                <a:gd name="T3" fmla="*/ 299 h 1756"/>
                <a:gd name="T4" fmla="*/ 446 w 1768"/>
                <a:gd name="T5" fmla="*/ 399 h 1756"/>
                <a:gd name="T6" fmla="*/ 332 w 1768"/>
                <a:gd name="T7" fmla="*/ 534 h 1756"/>
                <a:gd name="T8" fmla="*/ 259 w 1768"/>
                <a:gd name="T9" fmla="*/ 696 h 1756"/>
                <a:gd name="T10" fmla="*/ 233 w 1768"/>
                <a:gd name="T11" fmla="*/ 877 h 1756"/>
                <a:gd name="T12" fmla="*/ 259 w 1768"/>
                <a:gd name="T13" fmla="*/ 1058 h 1756"/>
                <a:gd name="T14" fmla="*/ 332 w 1768"/>
                <a:gd name="T15" fmla="*/ 1219 h 1756"/>
                <a:gd name="T16" fmla="*/ 446 w 1768"/>
                <a:gd name="T17" fmla="*/ 1353 h 1756"/>
                <a:gd name="T18" fmla="*/ 591 w 1768"/>
                <a:gd name="T19" fmla="*/ 1453 h 1756"/>
                <a:gd name="T20" fmla="*/ 761 w 1768"/>
                <a:gd name="T21" fmla="*/ 1511 h 1756"/>
                <a:gd name="T22" fmla="*/ 946 w 1768"/>
                <a:gd name="T23" fmla="*/ 1520 h 1756"/>
                <a:gd name="T24" fmla="*/ 1124 w 1768"/>
                <a:gd name="T25" fmla="*/ 1478 h 1756"/>
                <a:gd name="T26" fmla="*/ 1278 w 1768"/>
                <a:gd name="T27" fmla="*/ 1391 h 1756"/>
                <a:gd name="T28" fmla="*/ 1403 w 1768"/>
                <a:gd name="T29" fmla="*/ 1267 h 1756"/>
                <a:gd name="T30" fmla="*/ 1489 w 1768"/>
                <a:gd name="T31" fmla="*/ 1114 h 1756"/>
                <a:gd name="T32" fmla="*/ 1533 w 1768"/>
                <a:gd name="T33" fmla="*/ 939 h 1756"/>
                <a:gd name="T34" fmla="*/ 1524 w 1768"/>
                <a:gd name="T35" fmla="*/ 754 h 1756"/>
                <a:gd name="T36" fmla="*/ 1465 w 1768"/>
                <a:gd name="T37" fmla="*/ 585 h 1756"/>
                <a:gd name="T38" fmla="*/ 1364 w 1768"/>
                <a:gd name="T39" fmla="*/ 440 h 1756"/>
                <a:gd name="T40" fmla="*/ 1229 w 1768"/>
                <a:gd name="T41" fmla="*/ 328 h 1756"/>
                <a:gd name="T42" fmla="*/ 1066 w 1768"/>
                <a:gd name="T43" fmla="*/ 255 h 1756"/>
                <a:gd name="T44" fmla="*/ 884 w 1768"/>
                <a:gd name="T45" fmla="*/ 229 h 1756"/>
                <a:gd name="T46" fmla="*/ 1028 w 1768"/>
                <a:gd name="T47" fmla="*/ 12 h 1756"/>
                <a:gd name="T48" fmla="*/ 1228 w 1768"/>
                <a:gd name="T49" fmla="*/ 69 h 1756"/>
                <a:gd name="T50" fmla="*/ 1407 w 1768"/>
                <a:gd name="T51" fmla="*/ 169 h 1756"/>
                <a:gd name="T52" fmla="*/ 1556 w 1768"/>
                <a:gd name="T53" fmla="*/ 305 h 1756"/>
                <a:gd name="T54" fmla="*/ 1670 w 1768"/>
                <a:gd name="T55" fmla="*/ 473 h 1756"/>
                <a:gd name="T56" fmla="*/ 1743 w 1768"/>
                <a:gd name="T57" fmla="*/ 666 h 1756"/>
                <a:gd name="T58" fmla="*/ 1768 w 1768"/>
                <a:gd name="T59" fmla="*/ 877 h 1756"/>
                <a:gd name="T60" fmla="*/ 1743 w 1768"/>
                <a:gd name="T61" fmla="*/ 1088 h 1756"/>
                <a:gd name="T62" fmla="*/ 1670 w 1768"/>
                <a:gd name="T63" fmla="*/ 1280 h 1756"/>
                <a:gd name="T64" fmla="*/ 1556 w 1768"/>
                <a:gd name="T65" fmla="*/ 1448 h 1756"/>
                <a:gd name="T66" fmla="*/ 1407 w 1768"/>
                <a:gd name="T67" fmla="*/ 1586 h 1756"/>
                <a:gd name="T68" fmla="*/ 1228 w 1768"/>
                <a:gd name="T69" fmla="*/ 1687 h 1756"/>
                <a:gd name="T70" fmla="*/ 1028 w 1768"/>
                <a:gd name="T71" fmla="*/ 1744 h 1756"/>
                <a:gd name="T72" fmla="*/ 811 w 1768"/>
                <a:gd name="T73" fmla="*/ 1753 h 1756"/>
                <a:gd name="T74" fmla="*/ 605 w 1768"/>
                <a:gd name="T75" fmla="*/ 1711 h 1756"/>
                <a:gd name="T76" fmla="*/ 419 w 1768"/>
                <a:gd name="T77" fmla="*/ 1624 h 1756"/>
                <a:gd name="T78" fmla="*/ 258 w 1768"/>
                <a:gd name="T79" fmla="*/ 1496 h 1756"/>
                <a:gd name="T80" fmla="*/ 132 w 1768"/>
                <a:gd name="T81" fmla="*/ 1338 h 1756"/>
                <a:gd name="T82" fmla="*/ 45 w 1768"/>
                <a:gd name="T83" fmla="*/ 1153 h 1756"/>
                <a:gd name="T84" fmla="*/ 3 w 1768"/>
                <a:gd name="T85" fmla="*/ 948 h 1756"/>
                <a:gd name="T86" fmla="*/ 11 w 1768"/>
                <a:gd name="T87" fmla="*/ 735 h 1756"/>
                <a:gd name="T88" fmla="*/ 69 w 1768"/>
                <a:gd name="T89" fmla="*/ 536 h 1756"/>
                <a:gd name="T90" fmla="*/ 170 w 1768"/>
                <a:gd name="T91" fmla="*/ 359 h 1756"/>
                <a:gd name="T92" fmla="*/ 309 w 1768"/>
                <a:gd name="T93" fmla="*/ 211 h 1756"/>
                <a:gd name="T94" fmla="*/ 478 w 1768"/>
                <a:gd name="T95" fmla="*/ 98 h 1756"/>
                <a:gd name="T96" fmla="*/ 671 w 1768"/>
                <a:gd name="T97" fmla="*/ 26 h 1756"/>
                <a:gd name="T98" fmla="*/ 884 w 1768"/>
                <a:gd name="T99" fmla="*/ 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8" h="1756">
                  <a:moveTo>
                    <a:pt x="884" y="229"/>
                  </a:moveTo>
                  <a:lnTo>
                    <a:pt x="821" y="232"/>
                  </a:lnTo>
                  <a:lnTo>
                    <a:pt x="761" y="241"/>
                  </a:lnTo>
                  <a:lnTo>
                    <a:pt x="702" y="255"/>
                  </a:lnTo>
                  <a:lnTo>
                    <a:pt x="645" y="274"/>
                  </a:lnTo>
                  <a:lnTo>
                    <a:pt x="591" y="299"/>
                  </a:lnTo>
                  <a:lnTo>
                    <a:pt x="539" y="328"/>
                  </a:lnTo>
                  <a:lnTo>
                    <a:pt x="491" y="361"/>
                  </a:lnTo>
                  <a:lnTo>
                    <a:pt x="446" y="399"/>
                  </a:lnTo>
                  <a:lnTo>
                    <a:pt x="403" y="440"/>
                  </a:lnTo>
                  <a:lnTo>
                    <a:pt x="366" y="485"/>
                  </a:lnTo>
                  <a:lnTo>
                    <a:pt x="332" y="534"/>
                  </a:lnTo>
                  <a:lnTo>
                    <a:pt x="303" y="585"/>
                  </a:lnTo>
                  <a:lnTo>
                    <a:pt x="279" y="639"/>
                  </a:lnTo>
                  <a:lnTo>
                    <a:pt x="259" y="696"/>
                  </a:lnTo>
                  <a:lnTo>
                    <a:pt x="244" y="754"/>
                  </a:lnTo>
                  <a:lnTo>
                    <a:pt x="236" y="815"/>
                  </a:lnTo>
                  <a:lnTo>
                    <a:pt x="233" y="877"/>
                  </a:lnTo>
                  <a:lnTo>
                    <a:pt x="236" y="939"/>
                  </a:lnTo>
                  <a:lnTo>
                    <a:pt x="244" y="999"/>
                  </a:lnTo>
                  <a:lnTo>
                    <a:pt x="259" y="1058"/>
                  </a:lnTo>
                  <a:lnTo>
                    <a:pt x="279" y="1114"/>
                  </a:lnTo>
                  <a:lnTo>
                    <a:pt x="303" y="1168"/>
                  </a:lnTo>
                  <a:lnTo>
                    <a:pt x="332" y="1219"/>
                  </a:lnTo>
                  <a:lnTo>
                    <a:pt x="366" y="1267"/>
                  </a:lnTo>
                  <a:lnTo>
                    <a:pt x="403" y="1312"/>
                  </a:lnTo>
                  <a:lnTo>
                    <a:pt x="446" y="1353"/>
                  </a:lnTo>
                  <a:lnTo>
                    <a:pt x="491" y="1391"/>
                  </a:lnTo>
                  <a:lnTo>
                    <a:pt x="539" y="1424"/>
                  </a:lnTo>
                  <a:lnTo>
                    <a:pt x="591" y="1453"/>
                  </a:lnTo>
                  <a:lnTo>
                    <a:pt x="645" y="1478"/>
                  </a:lnTo>
                  <a:lnTo>
                    <a:pt x="702" y="1497"/>
                  </a:lnTo>
                  <a:lnTo>
                    <a:pt x="761" y="1511"/>
                  </a:lnTo>
                  <a:lnTo>
                    <a:pt x="821" y="1520"/>
                  </a:lnTo>
                  <a:lnTo>
                    <a:pt x="884" y="1523"/>
                  </a:lnTo>
                  <a:lnTo>
                    <a:pt x="946" y="1520"/>
                  </a:lnTo>
                  <a:lnTo>
                    <a:pt x="1008" y="1511"/>
                  </a:lnTo>
                  <a:lnTo>
                    <a:pt x="1066" y="1497"/>
                  </a:lnTo>
                  <a:lnTo>
                    <a:pt x="1124" y="1478"/>
                  </a:lnTo>
                  <a:lnTo>
                    <a:pt x="1177" y="1453"/>
                  </a:lnTo>
                  <a:lnTo>
                    <a:pt x="1229" y="1424"/>
                  </a:lnTo>
                  <a:lnTo>
                    <a:pt x="1278" y="1391"/>
                  </a:lnTo>
                  <a:lnTo>
                    <a:pt x="1323" y="1353"/>
                  </a:lnTo>
                  <a:lnTo>
                    <a:pt x="1364" y="1312"/>
                  </a:lnTo>
                  <a:lnTo>
                    <a:pt x="1403" y="1267"/>
                  </a:lnTo>
                  <a:lnTo>
                    <a:pt x="1436" y="1219"/>
                  </a:lnTo>
                  <a:lnTo>
                    <a:pt x="1465" y="1168"/>
                  </a:lnTo>
                  <a:lnTo>
                    <a:pt x="1489" y="1114"/>
                  </a:lnTo>
                  <a:lnTo>
                    <a:pt x="1509" y="1058"/>
                  </a:lnTo>
                  <a:lnTo>
                    <a:pt x="1524" y="999"/>
                  </a:lnTo>
                  <a:lnTo>
                    <a:pt x="1533" y="939"/>
                  </a:lnTo>
                  <a:lnTo>
                    <a:pt x="1536" y="877"/>
                  </a:lnTo>
                  <a:lnTo>
                    <a:pt x="1533" y="815"/>
                  </a:lnTo>
                  <a:lnTo>
                    <a:pt x="1524" y="754"/>
                  </a:lnTo>
                  <a:lnTo>
                    <a:pt x="1509" y="696"/>
                  </a:lnTo>
                  <a:lnTo>
                    <a:pt x="1489" y="639"/>
                  </a:lnTo>
                  <a:lnTo>
                    <a:pt x="1465" y="585"/>
                  </a:lnTo>
                  <a:lnTo>
                    <a:pt x="1436" y="534"/>
                  </a:lnTo>
                  <a:lnTo>
                    <a:pt x="1403" y="485"/>
                  </a:lnTo>
                  <a:lnTo>
                    <a:pt x="1364" y="440"/>
                  </a:lnTo>
                  <a:lnTo>
                    <a:pt x="1323" y="399"/>
                  </a:lnTo>
                  <a:lnTo>
                    <a:pt x="1278" y="361"/>
                  </a:lnTo>
                  <a:lnTo>
                    <a:pt x="1229" y="328"/>
                  </a:lnTo>
                  <a:lnTo>
                    <a:pt x="1177" y="299"/>
                  </a:lnTo>
                  <a:lnTo>
                    <a:pt x="1124" y="274"/>
                  </a:lnTo>
                  <a:lnTo>
                    <a:pt x="1066" y="255"/>
                  </a:lnTo>
                  <a:lnTo>
                    <a:pt x="1008" y="241"/>
                  </a:lnTo>
                  <a:lnTo>
                    <a:pt x="946" y="232"/>
                  </a:lnTo>
                  <a:lnTo>
                    <a:pt x="884" y="229"/>
                  </a:lnTo>
                  <a:close/>
                  <a:moveTo>
                    <a:pt x="884" y="0"/>
                  </a:moveTo>
                  <a:lnTo>
                    <a:pt x="956" y="3"/>
                  </a:lnTo>
                  <a:lnTo>
                    <a:pt x="1028" y="12"/>
                  </a:lnTo>
                  <a:lnTo>
                    <a:pt x="1096" y="25"/>
                  </a:lnTo>
                  <a:lnTo>
                    <a:pt x="1164" y="45"/>
                  </a:lnTo>
                  <a:lnTo>
                    <a:pt x="1228" y="69"/>
                  </a:lnTo>
                  <a:lnTo>
                    <a:pt x="1291" y="98"/>
                  </a:lnTo>
                  <a:lnTo>
                    <a:pt x="1350" y="131"/>
                  </a:lnTo>
                  <a:lnTo>
                    <a:pt x="1407" y="169"/>
                  </a:lnTo>
                  <a:lnTo>
                    <a:pt x="1460" y="210"/>
                  </a:lnTo>
                  <a:lnTo>
                    <a:pt x="1509" y="256"/>
                  </a:lnTo>
                  <a:lnTo>
                    <a:pt x="1556" y="305"/>
                  </a:lnTo>
                  <a:lnTo>
                    <a:pt x="1598" y="358"/>
                  </a:lnTo>
                  <a:lnTo>
                    <a:pt x="1636" y="414"/>
                  </a:lnTo>
                  <a:lnTo>
                    <a:pt x="1670" y="473"/>
                  </a:lnTo>
                  <a:lnTo>
                    <a:pt x="1699" y="535"/>
                  </a:lnTo>
                  <a:lnTo>
                    <a:pt x="1724" y="599"/>
                  </a:lnTo>
                  <a:lnTo>
                    <a:pt x="1743" y="666"/>
                  </a:lnTo>
                  <a:lnTo>
                    <a:pt x="1757" y="734"/>
                  </a:lnTo>
                  <a:lnTo>
                    <a:pt x="1766" y="805"/>
                  </a:lnTo>
                  <a:lnTo>
                    <a:pt x="1768" y="877"/>
                  </a:lnTo>
                  <a:lnTo>
                    <a:pt x="1766" y="949"/>
                  </a:lnTo>
                  <a:lnTo>
                    <a:pt x="1757" y="1019"/>
                  </a:lnTo>
                  <a:lnTo>
                    <a:pt x="1743" y="1088"/>
                  </a:lnTo>
                  <a:lnTo>
                    <a:pt x="1724" y="1154"/>
                  </a:lnTo>
                  <a:lnTo>
                    <a:pt x="1699" y="1218"/>
                  </a:lnTo>
                  <a:lnTo>
                    <a:pt x="1670" y="1280"/>
                  </a:lnTo>
                  <a:lnTo>
                    <a:pt x="1636" y="1339"/>
                  </a:lnTo>
                  <a:lnTo>
                    <a:pt x="1598" y="1395"/>
                  </a:lnTo>
                  <a:lnTo>
                    <a:pt x="1556" y="1448"/>
                  </a:lnTo>
                  <a:lnTo>
                    <a:pt x="1509" y="1497"/>
                  </a:lnTo>
                  <a:lnTo>
                    <a:pt x="1460" y="1543"/>
                  </a:lnTo>
                  <a:lnTo>
                    <a:pt x="1407" y="1586"/>
                  </a:lnTo>
                  <a:lnTo>
                    <a:pt x="1350" y="1624"/>
                  </a:lnTo>
                  <a:lnTo>
                    <a:pt x="1291" y="1658"/>
                  </a:lnTo>
                  <a:lnTo>
                    <a:pt x="1228" y="1687"/>
                  </a:lnTo>
                  <a:lnTo>
                    <a:pt x="1164" y="1711"/>
                  </a:lnTo>
                  <a:lnTo>
                    <a:pt x="1096" y="1730"/>
                  </a:lnTo>
                  <a:lnTo>
                    <a:pt x="1028" y="1744"/>
                  </a:lnTo>
                  <a:lnTo>
                    <a:pt x="956" y="1753"/>
                  </a:lnTo>
                  <a:lnTo>
                    <a:pt x="884" y="1756"/>
                  </a:lnTo>
                  <a:lnTo>
                    <a:pt x="811" y="1753"/>
                  </a:lnTo>
                  <a:lnTo>
                    <a:pt x="741" y="1744"/>
                  </a:lnTo>
                  <a:lnTo>
                    <a:pt x="671" y="1730"/>
                  </a:lnTo>
                  <a:lnTo>
                    <a:pt x="605" y="1711"/>
                  </a:lnTo>
                  <a:lnTo>
                    <a:pt x="539" y="1686"/>
                  </a:lnTo>
                  <a:lnTo>
                    <a:pt x="478" y="1657"/>
                  </a:lnTo>
                  <a:lnTo>
                    <a:pt x="419" y="1624"/>
                  </a:lnTo>
                  <a:lnTo>
                    <a:pt x="362" y="1585"/>
                  </a:lnTo>
                  <a:lnTo>
                    <a:pt x="309" y="1542"/>
                  </a:lnTo>
                  <a:lnTo>
                    <a:pt x="258" y="1496"/>
                  </a:lnTo>
                  <a:lnTo>
                    <a:pt x="212" y="1447"/>
                  </a:lnTo>
                  <a:lnTo>
                    <a:pt x="170" y="1394"/>
                  </a:lnTo>
                  <a:lnTo>
                    <a:pt x="132" y="1338"/>
                  </a:lnTo>
                  <a:lnTo>
                    <a:pt x="98" y="1279"/>
                  </a:lnTo>
                  <a:lnTo>
                    <a:pt x="69" y="1217"/>
                  </a:lnTo>
                  <a:lnTo>
                    <a:pt x="45" y="1153"/>
                  </a:lnTo>
                  <a:lnTo>
                    <a:pt x="26" y="1087"/>
                  </a:lnTo>
                  <a:lnTo>
                    <a:pt x="11" y="1018"/>
                  </a:lnTo>
                  <a:lnTo>
                    <a:pt x="3" y="948"/>
                  </a:lnTo>
                  <a:lnTo>
                    <a:pt x="0" y="877"/>
                  </a:lnTo>
                  <a:lnTo>
                    <a:pt x="3" y="805"/>
                  </a:lnTo>
                  <a:lnTo>
                    <a:pt x="11" y="735"/>
                  </a:lnTo>
                  <a:lnTo>
                    <a:pt x="26" y="667"/>
                  </a:lnTo>
                  <a:lnTo>
                    <a:pt x="45" y="600"/>
                  </a:lnTo>
                  <a:lnTo>
                    <a:pt x="69" y="536"/>
                  </a:lnTo>
                  <a:lnTo>
                    <a:pt x="98" y="474"/>
                  </a:lnTo>
                  <a:lnTo>
                    <a:pt x="132" y="415"/>
                  </a:lnTo>
                  <a:lnTo>
                    <a:pt x="170" y="359"/>
                  </a:lnTo>
                  <a:lnTo>
                    <a:pt x="212" y="306"/>
                  </a:lnTo>
                  <a:lnTo>
                    <a:pt x="258" y="257"/>
                  </a:lnTo>
                  <a:lnTo>
                    <a:pt x="309" y="211"/>
                  </a:lnTo>
                  <a:lnTo>
                    <a:pt x="362" y="169"/>
                  </a:lnTo>
                  <a:lnTo>
                    <a:pt x="419" y="132"/>
                  </a:lnTo>
                  <a:lnTo>
                    <a:pt x="478" y="98"/>
                  </a:lnTo>
                  <a:lnTo>
                    <a:pt x="539" y="69"/>
                  </a:lnTo>
                  <a:lnTo>
                    <a:pt x="605" y="45"/>
                  </a:lnTo>
                  <a:lnTo>
                    <a:pt x="671" y="26"/>
                  </a:lnTo>
                  <a:lnTo>
                    <a:pt x="741" y="12"/>
                  </a:lnTo>
                  <a:lnTo>
                    <a:pt x="811" y="3"/>
                  </a:lnTo>
                  <a:lnTo>
                    <a:pt x="884"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34" name="Freeform 17"/>
            <p:cNvSpPr>
              <a:spLocks noEditPoints="1"/>
            </p:cNvSpPr>
            <p:nvPr/>
          </p:nvSpPr>
          <p:spPr bwMode="auto">
            <a:xfrm>
              <a:off x="415925" y="3470275"/>
              <a:ext cx="436563" cy="160338"/>
            </a:xfrm>
            <a:custGeom>
              <a:avLst/>
              <a:gdLst>
                <a:gd name="T0" fmla="*/ 1036 w 3305"/>
                <a:gd name="T1" fmla="*/ 235 h 1219"/>
                <a:gd name="T2" fmla="*/ 894 w 3305"/>
                <a:gd name="T3" fmla="*/ 259 h 1219"/>
                <a:gd name="T4" fmla="*/ 763 w 3305"/>
                <a:gd name="T5" fmla="*/ 304 h 1219"/>
                <a:gd name="T6" fmla="*/ 640 w 3305"/>
                <a:gd name="T7" fmla="*/ 368 h 1219"/>
                <a:gd name="T8" fmla="*/ 530 w 3305"/>
                <a:gd name="T9" fmla="*/ 451 h 1219"/>
                <a:gd name="T10" fmla="*/ 435 w 3305"/>
                <a:gd name="T11" fmla="*/ 549 h 1219"/>
                <a:gd name="T12" fmla="*/ 356 w 3305"/>
                <a:gd name="T13" fmla="*/ 660 h 1219"/>
                <a:gd name="T14" fmla="*/ 295 w 3305"/>
                <a:gd name="T15" fmla="*/ 785 h 1219"/>
                <a:gd name="T16" fmla="*/ 254 w 3305"/>
                <a:gd name="T17" fmla="*/ 918 h 1219"/>
                <a:gd name="T18" fmla="*/ 3063 w 3305"/>
                <a:gd name="T19" fmla="*/ 987 h 1219"/>
                <a:gd name="T20" fmla="*/ 3033 w 3305"/>
                <a:gd name="T21" fmla="*/ 849 h 1219"/>
                <a:gd name="T22" fmla="*/ 2983 w 3305"/>
                <a:gd name="T23" fmla="*/ 720 h 1219"/>
                <a:gd name="T24" fmla="*/ 2912 w 3305"/>
                <a:gd name="T25" fmla="*/ 602 h 1219"/>
                <a:gd name="T26" fmla="*/ 2824 w 3305"/>
                <a:gd name="T27" fmla="*/ 497 h 1219"/>
                <a:gd name="T28" fmla="*/ 2722 w 3305"/>
                <a:gd name="T29" fmla="*/ 406 h 1219"/>
                <a:gd name="T30" fmla="*/ 2606 w 3305"/>
                <a:gd name="T31" fmla="*/ 333 h 1219"/>
                <a:gd name="T32" fmla="*/ 2478 w 3305"/>
                <a:gd name="T33" fmla="*/ 278 h 1219"/>
                <a:gd name="T34" fmla="*/ 2340 w 3305"/>
                <a:gd name="T35" fmla="*/ 244 h 1219"/>
                <a:gd name="T36" fmla="*/ 2195 w 3305"/>
                <a:gd name="T37" fmla="*/ 232 h 1219"/>
                <a:gd name="T38" fmla="*/ 1110 w 3305"/>
                <a:gd name="T39" fmla="*/ 0 h 1219"/>
                <a:gd name="T40" fmla="*/ 2278 w 3305"/>
                <a:gd name="T41" fmla="*/ 3 h 1219"/>
                <a:gd name="T42" fmla="*/ 2439 w 3305"/>
                <a:gd name="T43" fmla="*/ 27 h 1219"/>
                <a:gd name="T44" fmla="*/ 2591 w 3305"/>
                <a:gd name="T45" fmla="*/ 73 h 1219"/>
                <a:gd name="T46" fmla="*/ 2733 w 3305"/>
                <a:gd name="T47" fmla="*/ 139 h 1219"/>
                <a:gd name="T48" fmla="*/ 2864 w 3305"/>
                <a:gd name="T49" fmla="*/ 223 h 1219"/>
                <a:gd name="T50" fmla="*/ 2981 w 3305"/>
                <a:gd name="T51" fmla="*/ 324 h 1219"/>
                <a:gd name="T52" fmla="*/ 3081 w 3305"/>
                <a:gd name="T53" fmla="*/ 440 h 1219"/>
                <a:gd name="T54" fmla="*/ 3167 w 3305"/>
                <a:gd name="T55" fmla="*/ 570 h 1219"/>
                <a:gd name="T56" fmla="*/ 3232 w 3305"/>
                <a:gd name="T57" fmla="*/ 710 h 1219"/>
                <a:gd name="T58" fmla="*/ 3279 w 3305"/>
                <a:gd name="T59" fmla="*/ 862 h 1219"/>
                <a:gd name="T60" fmla="*/ 3302 w 3305"/>
                <a:gd name="T61" fmla="*/ 1021 h 1219"/>
                <a:gd name="T62" fmla="*/ 3302 w 3305"/>
                <a:gd name="T63" fmla="*/ 1130 h 1219"/>
                <a:gd name="T64" fmla="*/ 3280 w 3305"/>
                <a:gd name="T65" fmla="*/ 1176 h 1219"/>
                <a:gd name="T66" fmla="*/ 3240 w 3305"/>
                <a:gd name="T67" fmla="*/ 1207 h 1219"/>
                <a:gd name="T68" fmla="*/ 3188 w 3305"/>
                <a:gd name="T69" fmla="*/ 1219 h 1219"/>
                <a:gd name="T70" fmla="*/ 90 w 3305"/>
                <a:gd name="T71" fmla="*/ 1216 h 1219"/>
                <a:gd name="T72" fmla="*/ 43 w 3305"/>
                <a:gd name="T73" fmla="*/ 1194 h 1219"/>
                <a:gd name="T74" fmla="*/ 12 w 3305"/>
                <a:gd name="T75" fmla="*/ 1154 h 1219"/>
                <a:gd name="T76" fmla="*/ 0 w 3305"/>
                <a:gd name="T77" fmla="*/ 1103 h 1219"/>
                <a:gd name="T78" fmla="*/ 12 w 3305"/>
                <a:gd name="T79" fmla="*/ 940 h 1219"/>
                <a:gd name="T80" fmla="*/ 47 w 3305"/>
                <a:gd name="T81" fmla="*/ 785 h 1219"/>
                <a:gd name="T82" fmla="*/ 104 w 3305"/>
                <a:gd name="T83" fmla="*/ 638 h 1219"/>
                <a:gd name="T84" fmla="*/ 179 w 3305"/>
                <a:gd name="T85" fmla="*/ 502 h 1219"/>
                <a:gd name="T86" fmla="*/ 273 w 3305"/>
                <a:gd name="T87" fmla="*/ 379 h 1219"/>
                <a:gd name="T88" fmla="*/ 383 w 3305"/>
                <a:gd name="T89" fmla="*/ 271 h 1219"/>
                <a:gd name="T90" fmla="*/ 507 w 3305"/>
                <a:gd name="T91" fmla="*/ 178 h 1219"/>
                <a:gd name="T92" fmla="*/ 643 w 3305"/>
                <a:gd name="T93" fmla="*/ 103 h 1219"/>
                <a:gd name="T94" fmla="*/ 790 w 3305"/>
                <a:gd name="T95" fmla="*/ 47 h 1219"/>
                <a:gd name="T96" fmla="*/ 946 w 3305"/>
                <a:gd name="T97" fmla="*/ 12 h 1219"/>
                <a:gd name="T98" fmla="*/ 1110 w 3305"/>
                <a:gd name="T9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5" h="1219">
                  <a:moveTo>
                    <a:pt x="1110" y="232"/>
                  </a:moveTo>
                  <a:lnTo>
                    <a:pt x="1036" y="235"/>
                  </a:lnTo>
                  <a:lnTo>
                    <a:pt x="965" y="244"/>
                  </a:lnTo>
                  <a:lnTo>
                    <a:pt x="894" y="259"/>
                  </a:lnTo>
                  <a:lnTo>
                    <a:pt x="827" y="278"/>
                  </a:lnTo>
                  <a:lnTo>
                    <a:pt x="763" y="304"/>
                  </a:lnTo>
                  <a:lnTo>
                    <a:pt x="700" y="334"/>
                  </a:lnTo>
                  <a:lnTo>
                    <a:pt x="640" y="368"/>
                  </a:lnTo>
                  <a:lnTo>
                    <a:pt x="583" y="407"/>
                  </a:lnTo>
                  <a:lnTo>
                    <a:pt x="530" y="451"/>
                  </a:lnTo>
                  <a:lnTo>
                    <a:pt x="480" y="498"/>
                  </a:lnTo>
                  <a:lnTo>
                    <a:pt x="435" y="549"/>
                  </a:lnTo>
                  <a:lnTo>
                    <a:pt x="393" y="603"/>
                  </a:lnTo>
                  <a:lnTo>
                    <a:pt x="356" y="660"/>
                  </a:lnTo>
                  <a:lnTo>
                    <a:pt x="322" y="721"/>
                  </a:lnTo>
                  <a:lnTo>
                    <a:pt x="295" y="785"/>
                  </a:lnTo>
                  <a:lnTo>
                    <a:pt x="272" y="850"/>
                  </a:lnTo>
                  <a:lnTo>
                    <a:pt x="254" y="918"/>
                  </a:lnTo>
                  <a:lnTo>
                    <a:pt x="242" y="987"/>
                  </a:lnTo>
                  <a:lnTo>
                    <a:pt x="3063" y="987"/>
                  </a:lnTo>
                  <a:lnTo>
                    <a:pt x="3051" y="917"/>
                  </a:lnTo>
                  <a:lnTo>
                    <a:pt x="3033" y="849"/>
                  </a:lnTo>
                  <a:lnTo>
                    <a:pt x="3011" y="784"/>
                  </a:lnTo>
                  <a:lnTo>
                    <a:pt x="2983" y="720"/>
                  </a:lnTo>
                  <a:lnTo>
                    <a:pt x="2949" y="659"/>
                  </a:lnTo>
                  <a:lnTo>
                    <a:pt x="2912" y="602"/>
                  </a:lnTo>
                  <a:lnTo>
                    <a:pt x="2871" y="547"/>
                  </a:lnTo>
                  <a:lnTo>
                    <a:pt x="2824" y="497"/>
                  </a:lnTo>
                  <a:lnTo>
                    <a:pt x="2775" y="450"/>
                  </a:lnTo>
                  <a:lnTo>
                    <a:pt x="2722" y="406"/>
                  </a:lnTo>
                  <a:lnTo>
                    <a:pt x="2665" y="368"/>
                  </a:lnTo>
                  <a:lnTo>
                    <a:pt x="2606" y="333"/>
                  </a:lnTo>
                  <a:lnTo>
                    <a:pt x="2543" y="303"/>
                  </a:lnTo>
                  <a:lnTo>
                    <a:pt x="2478" y="278"/>
                  </a:lnTo>
                  <a:lnTo>
                    <a:pt x="2410" y="258"/>
                  </a:lnTo>
                  <a:lnTo>
                    <a:pt x="2340" y="244"/>
                  </a:lnTo>
                  <a:lnTo>
                    <a:pt x="2268" y="235"/>
                  </a:lnTo>
                  <a:lnTo>
                    <a:pt x="2195" y="232"/>
                  </a:lnTo>
                  <a:lnTo>
                    <a:pt x="1110" y="232"/>
                  </a:lnTo>
                  <a:close/>
                  <a:moveTo>
                    <a:pt x="1110" y="0"/>
                  </a:moveTo>
                  <a:lnTo>
                    <a:pt x="2195" y="0"/>
                  </a:lnTo>
                  <a:lnTo>
                    <a:pt x="2278" y="3"/>
                  </a:lnTo>
                  <a:lnTo>
                    <a:pt x="2359" y="12"/>
                  </a:lnTo>
                  <a:lnTo>
                    <a:pt x="2439" y="27"/>
                  </a:lnTo>
                  <a:lnTo>
                    <a:pt x="2516" y="47"/>
                  </a:lnTo>
                  <a:lnTo>
                    <a:pt x="2591" y="73"/>
                  </a:lnTo>
                  <a:lnTo>
                    <a:pt x="2663" y="103"/>
                  </a:lnTo>
                  <a:lnTo>
                    <a:pt x="2733" y="139"/>
                  </a:lnTo>
                  <a:lnTo>
                    <a:pt x="2799" y="178"/>
                  </a:lnTo>
                  <a:lnTo>
                    <a:pt x="2864" y="223"/>
                  </a:lnTo>
                  <a:lnTo>
                    <a:pt x="2923" y="271"/>
                  </a:lnTo>
                  <a:lnTo>
                    <a:pt x="2981" y="324"/>
                  </a:lnTo>
                  <a:lnTo>
                    <a:pt x="3033" y="380"/>
                  </a:lnTo>
                  <a:lnTo>
                    <a:pt x="3081" y="440"/>
                  </a:lnTo>
                  <a:lnTo>
                    <a:pt x="3127" y="503"/>
                  </a:lnTo>
                  <a:lnTo>
                    <a:pt x="3167" y="570"/>
                  </a:lnTo>
                  <a:lnTo>
                    <a:pt x="3202" y="639"/>
                  </a:lnTo>
                  <a:lnTo>
                    <a:pt x="3232" y="710"/>
                  </a:lnTo>
                  <a:lnTo>
                    <a:pt x="3259" y="786"/>
                  </a:lnTo>
                  <a:lnTo>
                    <a:pt x="3279" y="862"/>
                  </a:lnTo>
                  <a:lnTo>
                    <a:pt x="3293" y="941"/>
                  </a:lnTo>
                  <a:lnTo>
                    <a:pt x="3302" y="1021"/>
                  </a:lnTo>
                  <a:lnTo>
                    <a:pt x="3305" y="1103"/>
                  </a:lnTo>
                  <a:lnTo>
                    <a:pt x="3302" y="1130"/>
                  </a:lnTo>
                  <a:lnTo>
                    <a:pt x="3294" y="1154"/>
                  </a:lnTo>
                  <a:lnTo>
                    <a:pt x="3280" y="1176"/>
                  </a:lnTo>
                  <a:lnTo>
                    <a:pt x="3262" y="1194"/>
                  </a:lnTo>
                  <a:lnTo>
                    <a:pt x="3240" y="1207"/>
                  </a:lnTo>
                  <a:lnTo>
                    <a:pt x="3215" y="1216"/>
                  </a:lnTo>
                  <a:lnTo>
                    <a:pt x="3188" y="1219"/>
                  </a:lnTo>
                  <a:lnTo>
                    <a:pt x="117" y="1219"/>
                  </a:lnTo>
                  <a:lnTo>
                    <a:pt x="90" y="1216"/>
                  </a:lnTo>
                  <a:lnTo>
                    <a:pt x="65" y="1207"/>
                  </a:lnTo>
                  <a:lnTo>
                    <a:pt x="43" y="1194"/>
                  </a:lnTo>
                  <a:lnTo>
                    <a:pt x="25" y="1176"/>
                  </a:lnTo>
                  <a:lnTo>
                    <a:pt x="12" y="1154"/>
                  </a:lnTo>
                  <a:lnTo>
                    <a:pt x="3" y="1130"/>
                  </a:lnTo>
                  <a:lnTo>
                    <a:pt x="0" y="1103"/>
                  </a:lnTo>
                  <a:lnTo>
                    <a:pt x="3" y="1021"/>
                  </a:lnTo>
                  <a:lnTo>
                    <a:pt x="12" y="940"/>
                  </a:lnTo>
                  <a:lnTo>
                    <a:pt x="27" y="861"/>
                  </a:lnTo>
                  <a:lnTo>
                    <a:pt x="47" y="785"/>
                  </a:lnTo>
                  <a:lnTo>
                    <a:pt x="73" y="709"/>
                  </a:lnTo>
                  <a:lnTo>
                    <a:pt x="104" y="638"/>
                  </a:lnTo>
                  <a:lnTo>
                    <a:pt x="139" y="568"/>
                  </a:lnTo>
                  <a:lnTo>
                    <a:pt x="179" y="502"/>
                  </a:lnTo>
                  <a:lnTo>
                    <a:pt x="224" y="439"/>
                  </a:lnTo>
                  <a:lnTo>
                    <a:pt x="273" y="379"/>
                  </a:lnTo>
                  <a:lnTo>
                    <a:pt x="326" y="323"/>
                  </a:lnTo>
                  <a:lnTo>
                    <a:pt x="383" y="271"/>
                  </a:lnTo>
                  <a:lnTo>
                    <a:pt x="443" y="222"/>
                  </a:lnTo>
                  <a:lnTo>
                    <a:pt x="507" y="178"/>
                  </a:lnTo>
                  <a:lnTo>
                    <a:pt x="573" y="138"/>
                  </a:lnTo>
                  <a:lnTo>
                    <a:pt x="643" y="103"/>
                  </a:lnTo>
                  <a:lnTo>
                    <a:pt x="715" y="72"/>
                  </a:lnTo>
                  <a:lnTo>
                    <a:pt x="790" y="47"/>
                  </a:lnTo>
                  <a:lnTo>
                    <a:pt x="867" y="27"/>
                  </a:lnTo>
                  <a:lnTo>
                    <a:pt x="946" y="12"/>
                  </a:lnTo>
                  <a:lnTo>
                    <a:pt x="1027" y="3"/>
                  </a:lnTo>
                  <a:lnTo>
                    <a:pt x="1110"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nvGrpSpPr>
          <p:cNvPr id="37" name="Group 36"/>
          <p:cNvGrpSpPr/>
          <p:nvPr/>
        </p:nvGrpSpPr>
        <p:grpSpPr>
          <a:xfrm>
            <a:off x="5479082" y="2235294"/>
            <a:ext cx="471778" cy="471778"/>
            <a:chOff x="-1238250" y="2566988"/>
            <a:chExt cx="1381125" cy="1381125"/>
          </a:xfrm>
          <a:solidFill>
            <a:schemeClr val="bg1"/>
          </a:solidFill>
        </p:grpSpPr>
        <p:sp>
          <p:nvSpPr>
            <p:cNvPr id="53" name="Freeform 32"/>
            <p:cNvSpPr>
              <a:spLocks noEditPoints="1"/>
            </p:cNvSpPr>
            <p:nvPr/>
          </p:nvSpPr>
          <p:spPr bwMode="auto">
            <a:xfrm>
              <a:off x="-1238250" y="2566988"/>
              <a:ext cx="1381125" cy="1381125"/>
            </a:xfrm>
            <a:custGeom>
              <a:avLst/>
              <a:gdLst>
                <a:gd name="T0" fmla="*/ 1520 w 3480"/>
                <a:gd name="T1" fmla="*/ 434 h 3480"/>
                <a:gd name="T2" fmla="*/ 1188 w 3480"/>
                <a:gd name="T3" fmla="*/ 611 h 3480"/>
                <a:gd name="T4" fmla="*/ 919 w 3480"/>
                <a:gd name="T5" fmla="*/ 632 h 3480"/>
                <a:gd name="T6" fmla="*/ 509 w 3480"/>
                <a:gd name="T7" fmla="*/ 752 h 3480"/>
                <a:gd name="T8" fmla="*/ 668 w 3480"/>
                <a:gd name="T9" fmla="*/ 1063 h 3480"/>
                <a:gd name="T10" fmla="*/ 502 w 3480"/>
                <a:gd name="T11" fmla="*/ 1461 h 3480"/>
                <a:gd name="T12" fmla="*/ 171 w 3480"/>
                <a:gd name="T13" fmla="*/ 1568 h 3480"/>
                <a:gd name="T14" fmla="*/ 375 w 3480"/>
                <a:gd name="T15" fmla="*/ 1942 h 3480"/>
                <a:gd name="T16" fmla="*/ 552 w 3480"/>
                <a:gd name="T17" fmla="*/ 2149 h 3480"/>
                <a:gd name="T18" fmla="*/ 661 w 3480"/>
                <a:gd name="T19" fmla="*/ 2507 h 3480"/>
                <a:gd name="T20" fmla="*/ 735 w 3480"/>
                <a:gd name="T21" fmla="*/ 2965 h 3480"/>
                <a:gd name="T22" fmla="*/ 1001 w 3480"/>
                <a:gd name="T23" fmla="*/ 2812 h 3480"/>
                <a:gd name="T24" fmla="*/ 1405 w 3480"/>
                <a:gd name="T25" fmla="*/ 2952 h 3480"/>
                <a:gd name="T26" fmla="*/ 1550 w 3480"/>
                <a:gd name="T27" fmla="*/ 3204 h 3480"/>
                <a:gd name="T28" fmla="*/ 1915 w 3480"/>
                <a:gd name="T29" fmla="*/ 3301 h 3480"/>
                <a:gd name="T30" fmla="*/ 2046 w 3480"/>
                <a:gd name="T31" fmla="*/ 2962 h 3480"/>
                <a:gd name="T32" fmla="*/ 2448 w 3480"/>
                <a:gd name="T33" fmla="*/ 2810 h 3480"/>
                <a:gd name="T34" fmla="*/ 2738 w 3480"/>
                <a:gd name="T35" fmla="*/ 2971 h 3480"/>
                <a:gd name="T36" fmla="*/ 2831 w 3480"/>
                <a:gd name="T37" fmla="*/ 2535 h 3480"/>
                <a:gd name="T38" fmla="*/ 2901 w 3480"/>
                <a:gd name="T39" fmla="*/ 2221 h 3480"/>
                <a:gd name="T40" fmla="*/ 3074 w 3480"/>
                <a:gd name="T41" fmla="*/ 1950 h 3480"/>
                <a:gd name="T42" fmla="*/ 3315 w 3480"/>
                <a:gd name="T43" fmla="*/ 1575 h 3480"/>
                <a:gd name="T44" fmla="*/ 2997 w 3480"/>
                <a:gd name="T45" fmla="*/ 1484 h 3480"/>
                <a:gd name="T46" fmla="*/ 2821 w 3480"/>
                <a:gd name="T47" fmla="*/ 1091 h 3480"/>
                <a:gd name="T48" fmla="*/ 2967 w 3480"/>
                <a:gd name="T49" fmla="*/ 760 h 3480"/>
                <a:gd name="T50" fmla="*/ 2641 w 3480"/>
                <a:gd name="T51" fmla="*/ 572 h 3480"/>
                <a:gd name="T52" fmla="*/ 2360 w 3480"/>
                <a:gd name="T53" fmla="*/ 646 h 3480"/>
                <a:gd name="T54" fmla="*/ 1976 w 3480"/>
                <a:gd name="T55" fmla="*/ 461 h 3480"/>
                <a:gd name="T56" fmla="*/ 1896 w 3480"/>
                <a:gd name="T57" fmla="*/ 162 h 3480"/>
                <a:gd name="T58" fmla="*/ 2036 w 3480"/>
                <a:gd name="T59" fmla="*/ 67 h 3480"/>
                <a:gd name="T60" fmla="*/ 2110 w 3480"/>
                <a:gd name="T61" fmla="*/ 367 h 3480"/>
                <a:gd name="T62" fmla="*/ 2455 w 3480"/>
                <a:gd name="T63" fmla="*/ 507 h 3480"/>
                <a:gd name="T64" fmla="*/ 2759 w 3480"/>
                <a:gd name="T65" fmla="*/ 349 h 3480"/>
                <a:gd name="T66" fmla="*/ 3125 w 3480"/>
                <a:gd name="T67" fmla="*/ 693 h 3480"/>
                <a:gd name="T68" fmla="*/ 2977 w 3480"/>
                <a:gd name="T69" fmla="*/ 1018 h 3480"/>
                <a:gd name="T70" fmla="*/ 3110 w 3480"/>
                <a:gd name="T71" fmla="*/ 1367 h 3480"/>
                <a:gd name="T72" fmla="*/ 3386 w 3480"/>
                <a:gd name="T73" fmla="*/ 1425 h 3480"/>
                <a:gd name="T74" fmla="*/ 3477 w 3480"/>
                <a:gd name="T75" fmla="*/ 1929 h 3480"/>
                <a:gd name="T76" fmla="*/ 3226 w 3480"/>
                <a:gd name="T77" fmla="*/ 2090 h 3480"/>
                <a:gd name="T78" fmla="*/ 3052 w 3480"/>
                <a:gd name="T79" fmla="*/ 2283 h 3480"/>
                <a:gd name="T80" fmla="*/ 3114 w 3480"/>
                <a:gd name="T81" fmla="*/ 2648 h 3480"/>
                <a:gd name="T82" fmla="*/ 3080 w 3480"/>
                <a:gd name="T83" fmla="*/ 2860 h 3480"/>
                <a:gd name="T84" fmla="*/ 2674 w 3480"/>
                <a:gd name="T85" fmla="*/ 3125 h 3480"/>
                <a:gd name="T86" fmla="*/ 2363 w 3480"/>
                <a:gd name="T87" fmla="*/ 3016 h 3480"/>
                <a:gd name="T88" fmla="*/ 2104 w 3480"/>
                <a:gd name="T89" fmla="*/ 3126 h 3480"/>
                <a:gd name="T90" fmla="*/ 1959 w 3480"/>
                <a:gd name="T91" fmla="*/ 3468 h 3480"/>
                <a:gd name="T92" fmla="*/ 1444 w 3480"/>
                <a:gd name="T93" fmla="*/ 3413 h 3480"/>
                <a:gd name="T94" fmla="*/ 1370 w 3480"/>
                <a:gd name="T95" fmla="*/ 3113 h 3480"/>
                <a:gd name="T96" fmla="*/ 1025 w 3480"/>
                <a:gd name="T97" fmla="*/ 2973 h 3480"/>
                <a:gd name="T98" fmla="*/ 721 w 3480"/>
                <a:gd name="T99" fmla="*/ 3131 h 3480"/>
                <a:gd name="T100" fmla="*/ 355 w 3480"/>
                <a:gd name="T101" fmla="*/ 2787 h 3480"/>
                <a:gd name="T102" fmla="*/ 503 w 3480"/>
                <a:gd name="T103" fmla="*/ 2462 h 3480"/>
                <a:gd name="T104" fmla="*/ 370 w 3480"/>
                <a:gd name="T105" fmla="*/ 2113 h 3480"/>
                <a:gd name="T106" fmla="*/ 94 w 3480"/>
                <a:gd name="T107" fmla="*/ 2055 h 3480"/>
                <a:gd name="T108" fmla="*/ 3 w 3480"/>
                <a:gd name="T109" fmla="*/ 1551 h 3480"/>
                <a:gd name="T110" fmla="*/ 254 w 3480"/>
                <a:gd name="T111" fmla="*/ 1390 h 3480"/>
                <a:gd name="T112" fmla="*/ 428 w 3480"/>
                <a:gd name="T113" fmla="*/ 1197 h 3480"/>
                <a:gd name="T114" fmla="*/ 366 w 3480"/>
                <a:gd name="T115" fmla="*/ 832 h 3480"/>
                <a:gd name="T116" fmla="*/ 400 w 3480"/>
                <a:gd name="T117" fmla="*/ 620 h 3480"/>
                <a:gd name="T118" fmla="*/ 806 w 3480"/>
                <a:gd name="T119" fmla="*/ 355 h 3480"/>
                <a:gd name="T120" fmla="*/ 1117 w 3480"/>
                <a:gd name="T121" fmla="*/ 464 h 3480"/>
                <a:gd name="T122" fmla="*/ 1376 w 3480"/>
                <a:gd name="T123" fmla="*/ 354 h 3480"/>
                <a:gd name="T124" fmla="*/ 1521 w 3480"/>
                <a:gd name="T125" fmla="*/ 12 h 3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0" h="3480">
                  <a:moveTo>
                    <a:pt x="1584" y="162"/>
                  </a:moveTo>
                  <a:lnTo>
                    <a:pt x="1575" y="165"/>
                  </a:lnTo>
                  <a:lnTo>
                    <a:pt x="1568" y="171"/>
                  </a:lnTo>
                  <a:lnTo>
                    <a:pt x="1565" y="179"/>
                  </a:lnTo>
                  <a:lnTo>
                    <a:pt x="1550" y="277"/>
                  </a:lnTo>
                  <a:lnTo>
                    <a:pt x="1538" y="375"/>
                  </a:lnTo>
                  <a:lnTo>
                    <a:pt x="1530" y="406"/>
                  </a:lnTo>
                  <a:lnTo>
                    <a:pt x="1520" y="434"/>
                  </a:lnTo>
                  <a:lnTo>
                    <a:pt x="1504" y="461"/>
                  </a:lnTo>
                  <a:lnTo>
                    <a:pt x="1484" y="483"/>
                  </a:lnTo>
                  <a:lnTo>
                    <a:pt x="1461" y="502"/>
                  </a:lnTo>
                  <a:lnTo>
                    <a:pt x="1434" y="518"/>
                  </a:lnTo>
                  <a:lnTo>
                    <a:pt x="1405" y="528"/>
                  </a:lnTo>
                  <a:lnTo>
                    <a:pt x="1331" y="552"/>
                  </a:lnTo>
                  <a:lnTo>
                    <a:pt x="1259" y="579"/>
                  </a:lnTo>
                  <a:lnTo>
                    <a:pt x="1188" y="611"/>
                  </a:lnTo>
                  <a:lnTo>
                    <a:pt x="1120" y="646"/>
                  </a:lnTo>
                  <a:lnTo>
                    <a:pt x="1091" y="659"/>
                  </a:lnTo>
                  <a:lnTo>
                    <a:pt x="1063" y="668"/>
                  </a:lnTo>
                  <a:lnTo>
                    <a:pt x="1032" y="670"/>
                  </a:lnTo>
                  <a:lnTo>
                    <a:pt x="1003" y="668"/>
                  </a:lnTo>
                  <a:lnTo>
                    <a:pt x="973" y="661"/>
                  </a:lnTo>
                  <a:lnTo>
                    <a:pt x="945" y="649"/>
                  </a:lnTo>
                  <a:lnTo>
                    <a:pt x="919" y="632"/>
                  </a:lnTo>
                  <a:lnTo>
                    <a:pt x="839" y="572"/>
                  </a:lnTo>
                  <a:lnTo>
                    <a:pt x="760" y="513"/>
                  </a:lnTo>
                  <a:lnTo>
                    <a:pt x="752" y="509"/>
                  </a:lnTo>
                  <a:lnTo>
                    <a:pt x="742" y="509"/>
                  </a:lnTo>
                  <a:lnTo>
                    <a:pt x="735" y="515"/>
                  </a:lnTo>
                  <a:lnTo>
                    <a:pt x="515" y="735"/>
                  </a:lnTo>
                  <a:lnTo>
                    <a:pt x="509" y="742"/>
                  </a:lnTo>
                  <a:lnTo>
                    <a:pt x="509" y="752"/>
                  </a:lnTo>
                  <a:lnTo>
                    <a:pt x="513" y="760"/>
                  </a:lnTo>
                  <a:lnTo>
                    <a:pt x="572" y="839"/>
                  </a:lnTo>
                  <a:lnTo>
                    <a:pt x="632" y="919"/>
                  </a:lnTo>
                  <a:lnTo>
                    <a:pt x="649" y="945"/>
                  </a:lnTo>
                  <a:lnTo>
                    <a:pt x="661" y="973"/>
                  </a:lnTo>
                  <a:lnTo>
                    <a:pt x="668" y="1003"/>
                  </a:lnTo>
                  <a:lnTo>
                    <a:pt x="670" y="1032"/>
                  </a:lnTo>
                  <a:lnTo>
                    <a:pt x="668" y="1063"/>
                  </a:lnTo>
                  <a:lnTo>
                    <a:pt x="659" y="1091"/>
                  </a:lnTo>
                  <a:lnTo>
                    <a:pt x="646" y="1120"/>
                  </a:lnTo>
                  <a:lnTo>
                    <a:pt x="611" y="1188"/>
                  </a:lnTo>
                  <a:lnTo>
                    <a:pt x="579" y="1259"/>
                  </a:lnTo>
                  <a:lnTo>
                    <a:pt x="552" y="1331"/>
                  </a:lnTo>
                  <a:lnTo>
                    <a:pt x="528" y="1405"/>
                  </a:lnTo>
                  <a:lnTo>
                    <a:pt x="518" y="1434"/>
                  </a:lnTo>
                  <a:lnTo>
                    <a:pt x="502" y="1461"/>
                  </a:lnTo>
                  <a:lnTo>
                    <a:pt x="483" y="1484"/>
                  </a:lnTo>
                  <a:lnTo>
                    <a:pt x="461" y="1504"/>
                  </a:lnTo>
                  <a:lnTo>
                    <a:pt x="434" y="1520"/>
                  </a:lnTo>
                  <a:lnTo>
                    <a:pt x="406" y="1530"/>
                  </a:lnTo>
                  <a:lnTo>
                    <a:pt x="375" y="1538"/>
                  </a:lnTo>
                  <a:lnTo>
                    <a:pt x="277" y="1550"/>
                  </a:lnTo>
                  <a:lnTo>
                    <a:pt x="179" y="1565"/>
                  </a:lnTo>
                  <a:lnTo>
                    <a:pt x="171" y="1568"/>
                  </a:lnTo>
                  <a:lnTo>
                    <a:pt x="165" y="1575"/>
                  </a:lnTo>
                  <a:lnTo>
                    <a:pt x="162" y="1585"/>
                  </a:lnTo>
                  <a:lnTo>
                    <a:pt x="162" y="1896"/>
                  </a:lnTo>
                  <a:lnTo>
                    <a:pt x="165" y="1905"/>
                  </a:lnTo>
                  <a:lnTo>
                    <a:pt x="171" y="1912"/>
                  </a:lnTo>
                  <a:lnTo>
                    <a:pt x="179" y="1915"/>
                  </a:lnTo>
                  <a:lnTo>
                    <a:pt x="277" y="1930"/>
                  </a:lnTo>
                  <a:lnTo>
                    <a:pt x="375" y="1942"/>
                  </a:lnTo>
                  <a:lnTo>
                    <a:pt x="406" y="1950"/>
                  </a:lnTo>
                  <a:lnTo>
                    <a:pt x="434" y="1960"/>
                  </a:lnTo>
                  <a:lnTo>
                    <a:pt x="461" y="1976"/>
                  </a:lnTo>
                  <a:lnTo>
                    <a:pt x="483" y="1996"/>
                  </a:lnTo>
                  <a:lnTo>
                    <a:pt x="502" y="2019"/>
                  </a:lnTo>
                  <a:lnTo>
                    <a:pt x="518" y="2046"/>
                  </a:lnTo>
                  <a:lnTo>
                    <a:pt x="528" y="2075"/>
                  </a:lnTo>
                  <a:lnTo>
                    <a:pt x="552" y="2149"/>
                  </a:lnTo>
                  <a:lnTo>
                    <a:pt x="579" y="2221"/>
                  </a:lnTo>
                  <a:lnTo>
                    <a:pt x="611" y="2292"/>
                  </a:lnTo>
                  <a:lnTo>
                    <a:pt x="646" y="2360"/>
                  </a:lnTo>
                  <a:lnTo>
                    <a:pt x="659" y="2389"/>
                  </a:lnTo>
                  <a:lnTo>
                    <a:pt x="668" y="2417"/>
                  </a:lnTo>
                  <a:lnTo>
                    <a:pt x="670" y="2448"/>
                  </a:lnTo>
                  <a:lnTo>
                    <a:pt x="668" y="2477"/>
                  </a:lnTo>
                  <a:lnTo>
                    <a:pt x="661" y="2507"/>
                  </a:lnTo>
                  <a:lnTo>
                    <a:pt x="649" y="2535"/>
                  </a:lnTo>
                  <a:lnTo>
                    <a:pt x="632" y="2561"/>
                  </a:lnTo>
                  <a:lnTo>
                    <a:pt x="572" y="2641"/>
                  </a:lnTo>
                  <a:lnTo>
                    <a:pt x="513" y="2720"/>
                  </a:lnTo>
                  <a:lnTo>
                    <a:pt x="509" y="2728"/>
                  </a:lnTo>
                  <a:lnTo>
                    <a:pt x="509" y="2738"/>
                  </a:lnTo>
                  <a:lnTo>
                    <a:pt x="515" y="2745"/>
                  </a:lnTo>
                  <a:lnTo>
                    <a:pt x="735" y="2965"/>
                  </a:lnTo>
                  <a:lnTo>
                    <a:pt x="742" y="2971"/>
                  </a:lnTo>
                  <a:lnTo>
                    <a:pt x="752" y="2972"/>
                  </a:lnTo>
                  <a:lnTo>
                    <a:pt x="760" y="2967"/>
                  </a:lnTo>
                  <a:lnTo>
                    <a:pt x="839" y="2908"/>
                  </a:lnTo>
                  <a:lnTo>
                    <a:pt x="919" y="2848"/>
                  </a:lnTo>
                  <a:lnTo>
                    <a:pt x="945" y="2831"/>
                  </a:lnTo>
                  <a:lnTo>
                    <a:pt x="972" y="2820"/>
                  </a:lnTo>
                  <a:lnTo>
                    <a:pt x="1001" y="2812"/>
                  </a:lnTo>
                  <a:lnTo>
                    <a:pt x="1030" y="2810"/>
                  </a:lnTo>
                  <a:lnTo>
                    <a:pt x="1061" y="2812"/>
                  </a:lnTo>
                  <a:lnTo>
                    <a:pt x="1091" y="2821"/>
                  </a:lnTo>
                  <a:lnTo>
                    <a:pt x="1120" y="2834"/>
                  </a:lnTo>
                  <a:lnTo>
                    <a:pt x="1188" y="2869"/>
                  </a:lnTo>
                  <a:lnTo>
                    <a:pt x="1259" y="2901"/>
                  </a:lnTo>
                  <a:lnTo>
                    <a:pt x="1331" y="2928"/>
                  </a:lnTo>
                  <a:lnTo>
                    <a:pt x="1405" y="2952"/>
                  </a:lnTo>
                  <a:lnTo>
                    <a:pt x="1434" y="2962"/>
                  </a:lnTo>
                  <a:lnTo>
                    <a:pt x="1461" y="2978"/>
                  </a:lnTo>
                  <a:lnTo>
                    <a:pt x="1484" y="2997"/>
                  </a:lnTo>
                  <a:lnTo>
                    <a:pt x="1504" y="3019"/>
                  </a:lnTo>
                  <a:lnTo>
                    <a:pt x="1520" y="3046"/>
                  </a:lnTo>
                  <a:lnTo>
                    <a:pt x="1530" y="3074"/>
                  </a:lnTo>
                  <a:lnTo>
                    <a:pt x="1538" y="3105"/>
                  </a:lnTo>
                  <a:lnTo>
                    <a:pt x="1550" y="3204"/>
                  </a:lnTo>
                  <a:lnTo>
                    <a:pt x="1565" y="3301"/>
                  </a:lnTo>
                  <a:lnTo>
                    <a:pt x="1568" y="3309"/>
                  </a:lnTo>
                  <a:lnTo>
                    <a:pt x="1575" y="3315"/>
                  </a:lnTo>
                  <a:lnTo>
                    <a:pt x="1584" y="3318"/>
                  </a:lnTo>
                  <a:lnTo>
                    <a:pt x="1896" y="3318"/>
                  </a:lnTo>
                  <a:lnTo>
                    <a:pt x="1905" y="3315"/>
                  </a:lnTo>
                  <a:lnTo>
                    <a:pt x="1912" y="3309"/>
                  </a:lnTo>
                  <a:lnTo>
                    <a:pt x="1915" y="3301"/>
                  </a:lnTo>
                  <a:lnTo>
                    <a:pt x="1930" y="3203"/>
                  </a:lnTo>
                  <a:lnTo>
                    <a:pt x="1942" y="3105"/>
                  </a:lnTo>
                  <a:lnTo>
                    <a:pt x="1950" y="3074"/>
                  </a:lnTo>
                  <a:lnTo>
                    <a:pt x="1960" y="3046"/>
                  </a:lnTo>
                  <a:lnTo>
                    <a:pt x="1976" y="3019"/>
                  </a:lnTo>
                  <a:lnTo>
                    <a:pt x="1996" y="2997"/>
                  </a:lnTo>
                  <a:lnTo>
                    <a:pt x="2019" y="2978"/>
                  </a:lnTo>
                  <a:lnTo>
                    <a:pt x="2046" y="2962"/>
                  </a:lnTo>
                  <a:lnTo>
                    <a:pt x="2075" y="2952"/>
                  </a:lnTo>
                  <a:lnTo>
                    <a:pt x="2149" y="2928"/>
                  </a:lnTo>
                  <a:lnTo>
                    <a:pt x="2221" y="2901"/>
                  </a:lnTo>
                  <a:lnTo>
                    <a:pt x="2292" y="2869"/>
                  </a:lnTo>
                  <a:lnTo>
                    <a:pt x="2360" y="2834"/>
                  </a:lnTo>
                  <a:lnTo>
                    <a:pt x="2389" y="2821"/>
                  </a:lnTo>
                  <a:lnTo>
                    <a:pt x="2417" y="2812"/>
                  </a:lnTo>
                  <a:lnTo>
                    <a:pt x="2448" y="2810"/>
                  </a:lnTo>
                  <a:lnTo>
                    <a:pt x="2477" y="2812"/>
                  </a:lnTo>
                  <a:lnTo>
                    <a:pt x="2507" y="2819"/>
                  </a:lnTo>
                  <a:lnTo>
                    <a:pt x="2535" y="2831"/>
                  </a:lnTo>
                  <a:lnTo>
                    <a:pt x="2561" y="2848"/>
                  </a:lnTo>
                  <a:lnTo>
                    <a:pt x="2641" y="2908"/>
                  </a:lnTo>
                  <a:lnTo>
                    <a:pt x="2720" y="2967"/>
                  </a:lnTo>
                  <a:lnTo>
                    <a:pt x="2728" y="2972"/>
                  </a:lnTo>
                  <a:lnTo>
                    <a:pt x="2738" y="2971"/>
                  </a:lnTo>
                  <a:lnTo>
                    <a:pt x="2745" y="2965"/>
                  </a:lnTo>
                  <a:lnTo>
                    <a:pt x="2965" y="2745"/>
                  </a:lnTo>
                  <a:lnTo>
                    <a:pt x="2971" y="2738"/>
                  </a:lnTo>
                  <a:lnTo>
                    <a:pt x="2971" y="2728"/>
                  </a:lnTo>
                  <a:lnTo>
                    <a:pt x="2967" y="2720"/>
                  </a:lnTo>
                  <a:lnTo>
                    <a:pt x="2908" y="2641"/>
                  </a:lnTo>
                  <a:lnTo>
                    <a:pt x="2848" y="2561"/>
                  </a:lnTo>
                  <a:lnTo>
                    <a:pt x="2831" y="2535"/>
                  </a:lnTo>
                  <a:lnTo>
                    <a:pt x="2819" y="2507"/>
                  </a:lnTo>
                  <a:lnTo>
                    <a:pt x="2812" y="2477"/>
                  </a:lnTo>
                  <a:lnTo>
                    <a:pt x="2810" y="2448"/>
                  </a:lnTo>
                  <a:lnTo>
                    <a:pt x="2812" y="2417"/>
                  </a:lnTo>
                  <a:lnTo>
                    <a:pt x="2821" y="2389"/>
                  </a:lnTo>
                  <a:lnTo>
                    <a:pt x="2834" y="2360"/>
                  </a:lnTo>
                  <a:lnTo>
                    <a:pt x="2869" y="2292"/>
                  </a:lnTo>
                  <a:lnTo>
                    <a:pt x="2901" y="2221"/>
                  </a:lnTo>
                  <a:lnTo>
                    <a:pt x="2928" y="2149"/>
                  </a:lnTo>
                  <a:lnTo>
                    <a:pt x="2952" y="2075"/>
                  </a:lnTo>
                  <a:lnTo>
                    <a:pt x="2962" y="2046"/>
                  </a:lnTo>
                  <a:lnTo>
                    <a:pt x="2978" y="2019"/>
                  </a:lnTo>
                  <a:lnTo>
                    <a:pt x="2997" y="1996"/>
                  </a:lnTo>
                  <a:lnTo>
                    <a:pt x="3019" y="1976"/>
                  </a:lnTo>
                  <a:lnTo>
                    <a:pt x="3046" y="1960"/>
                  </a:lnTo>
                  <a:lnTo>
                    <a:pt x="3074" y="1950"/>
                  </a:lnTo>
                  <a:lnTo>
                    <a:pt x="3105" y="1942"/>
                  </a:lnTo>
                  <a:lnTo>
                    <a:pt x="3203" y="1930"/>
                  </a:lnTo>
                  <a:lnTo>
                    <a:pt x="3301" y="1915"/>
                  </a:lnTo>
                  <a:lnTo>
                    <a:pt x="3309" y="1912"/>
                  </a:lnTo>
                  <a:lnTo>
                    <a:pt x="3315" y="1905"/>
                  </a:lnTo>
                  <a:lnTo>
                    <a:pt x="3318" y="1896"/>
                  </a:lnTo>
                  <a:lnTo>
                    <a:pt x="3318" y="1584"/>
                  </a:lnTo>
                  <a:lnTo>
                    <a:pt x="3315" y="1575"/>
                  </a:lnTo>
                  <a:lnTo>
                    <a:pt x="3309" y="1568"/>
                  </a:lnTo>
                  <a:lnTo>
                    <a:pt x="3301" y="1565"/>
                  </a:lnTo>
                  <a:lnTo>
                    <a:pt x="3203" y="1550"/>
                  </a:lnTo>
                  <a:lnTo>
                    <a:pt x="3105" y="1538"/>
                  </a:lnTo>
                  <a:lnTo>
                    <a:pt x="3074" y="1530"/>
                  </a:lnTo>
                  <a:lnTo>
                    <a:pt x="3046" y="1520"/>
                  </a:lnTo>
                  <a:lnTo>
                    <a:pt x="3019" y="1504"/>
                  </a:lnTo>
                  <a:lnTo>
                    <a:pt x="2997" y="1484"/>
                  </a:lnTo>
                  <a:lnTo>
                    <a:pt x="2978" y="1461"/>
                  </a:lnTo>
                  <a:lnTo>
                    <a:pt x="2962" y="1434"/>
                  </a:lnTo>
                  <a:lnTo>
                    <a:pt x="2952" y="1405"/>
                  </a:lnTo>
                  <a:lnTo>
                    <a:pt x="2928" y="1331"/>
                  </a:lnTo>
                  <a:lnTo>
                    <a:pt x="2901" y="1259"/>
                  </a:lnTo>
                  <a:lnTo>
                    <a:pt x="2869" y="1188"/>
                  </a:lnTo>
                  <a:lnTo>
                    <a:pt x="2834" y="1120"/>
                  </a:lnTo>
                  <a:lnTo>
                    <a:pt x="2821" y="1091"/>
                  </a:lnTo>
                  <a:lnTo>
                    <a:pt x="2812" y="1063"/>
                  </a:lnTo>
                  <a:lnTo>
                    <a:pt x="2810" y="1032"/>
                  </a:lnTo>
                  <a:lnTo>
                    <a:pt x="2812" y="1003"/>
                  </a:lnTo>
                  <a:lnTo>
                    <a:pt x="2819" y="973"/>
                  </a:lnTo>
                  <a:lnTo>
                    <a:pt x="2831" y="945"/>
                  </a:lnTo>
                  <a:lnTo>
                    <a:pt x="2848" y="919"/>
                  </a:lnTo>
                  <a:lnTo>
                    <a:pt x="2908" y="839"/>
                  </a:lnTo>
                  <a:lnTo>
                    <a:pt x="2967" y="760"/>
                  </a:lnTo>
                  <a:lnTo>
                    <a:pt x="2971" y="752"/>
                  </a:lnTo>
                  <a:lnTo>
                    <a:pt x="2971" y="742"/>
                  </a:lnTo>
                  <a:lnTo>
                    <a:pt x="2965" y="735"/>
                  </a:lnTo>
                  <a:lnTo>
                    <a:pt x="2745" y="515"/>
                  </a:lnTo>
                  <a:lnTo>
                    <a:pt x="2738" y="509"/>
                  </a:lnTo>
                  <a:lnTo>
                    <a:pt x="2728" y="509"/>
                  </a:lnTo>
                  <a:lnTo>
                    <a:pt x="2720" y="513"/>
                  </a:lnTo>
                  <a:lnTo>
                    <a:pt x="2641" y="572"/>
                  </a:lnTo>
                  <a:lnTo>
                    <a:pt x="2561" y="632"/>
                  </a:lnTo>
                  <a:lnTo>
                    <a:pt x="2535" y="649"/>
                  </a:lnTo>
                  <a:lnTo>
                    <a:pt x="2507" y="661"/>
                  </a:lnTo>
                  <a:lnTo>
                    <a:pt x="2477" y="668"/>
                  </a:lnTo>
                  <a:lnTo>
                    <a:pt x="2448" y="670"/>
                  </a:lnTo>
                  <a:lnTo>
                    <a:pt x="2417" y="668"/>
                  </a:lnTo>
                  <a:lnTo>
                    <a:pt x="2389" y="659"/>
                  </a:lnTo>
                  <a:lnTo>
                    <a:pt x="2360" y="646"/>
                  </a:lnTo>
                  <a:lnTo>
                    <a:pt x="2292" y="611"/>
                  </a:lnTo>
                  <a:lnTo>
                    <a:pt x="2221" y="579"/>
                  </a:lnTo>
                  <a:lnTo>
                    <a:pt x="2149" y="552"/>
                  </a:lnTo>
                  <a:lnTo>
                    <a:pt x="2075" y="528"/>
                  </a:lnTo>
                  <a:lnTo>
                    <a:pt x="2046" y="518"/>
                  </a:lnTo>
                  <a:lnTo>
                    <a:pt x="2019" y="502"/>
                  </a:lnTo>
                  <a:lnTo>
                    <a:pt x="1996" y="483"/>
                  </a:lnTo>
                  <a:lnTo>
                    <a:pt x="1976" y="461"/>
                  </a:lnTo>
                  <a:lnTo>
                    <a:pt x="1960" y="434"/>
                  </a:lnTo>
                  <a:lnTo>
                    <a:pt x="1950" y="406"/>
                  </a:lnTo>
                  <a:lnTo>
                    <a:pt x="1942" y="375"/>
                  </a:lnTo>
                  <a:lnTo>
                    <a:pt x="1930" y="277"/>
                  </a:lnTo>
                  <a:lnTo>
                    <a:pt x="1915" y="179"/>
                  </a:lnTo>
                  <a:lnTo>
                    <a:pt x="1912" y="171"/>
                  </a:lnTo>
                  <a:lnTo>
                    <a:pt x="1905" y="165"/>
                  </a:lnTo>
                  <a:lnTo>
                    <a:pt x="1896" y="162"/>
                  </a:lnTo>
                  <a:lnTo>
                    <a:pt x="1584" y="162"/>
                  </a:lnTo>
                  <a:close/>
                  <a:moveTo>
                    <a:pt x="1584" y="0"/>
                  </a:moveTo>
                  <a:lnTo>
                    <a:pt x="1896" y="0"/>
                  </a:lnTo>
                  <a:lnTo>
                    <a:pt x="1929" y="3"/>
                  </a:lnTo>
                  <a:lnTo>
                    <a:pt x="1959" y="12"/>
                  </a:lnTo>
                  <a:lnTo>
                    <a:pt x="1989" y="25"/>
                  </a:lnTo>
                  <a:lnTo>
                    <a:pt x="2014" y="44"/>
                  </a:lnTo>
                  <a:lnTo>
                    <a:pt x="2036" y="67"/>
                  </a:lnTo>
                  <a:lnTo>
                    <a:pt x="2055" y="94"/>
                  </a:lnTo>
                  <a:lnTo>
                    <a:pt x="2068" y="123"/>
                  </a:lnTo>
                  <a:lnTo>
                    <a:pt x="2076" y="155"/>
                  </a:lnTo>
                  <a:lnTo>
                    <a:pt x="2090" y="254"/>
                  </a:lnTo>
                  <a:lnTo>
                    <a:pt x="2104" y="354"/>
                  </a:lnTo>
                  <a:lnTo>
                    <a:pt x="2105" y="360"/>
                  </a:lnTo>
                  <a:lnTo>
                    <a:pt x="2107" y="364"/>
                  </a:lnTo>
                  <a:lnTo>
                    <a:pt x="2110" y="367"/>
                  </a:lnTo>
                  <a:lnTo>
                    <a:pt x="2113" y="370"/>
                  </a:lnTo>
                  <a:lnTo>
                    <a:pt x="2118" y="371"/>
                  </a:lnTo>
                  <a:lnTo>
                    <a:pt x="2202" y="398"/>
                  </a:lnTo>
                  <a:lnTo>
                    <a:pt x="2283" y="428"/>
                  </a:lnTo>
                  <a:lnTo>
                    <a:pt x="2363" y="464"/>
                  </a:lnTo>
                  <a:lnTo>
                    <a:pt x="2440" y="505"/>
                  </a:lnTo>
                  <a:lnTo>
                    <a:pt x="2448" y="507"/>
                  </a:lnTo>
                  <a:lnTo>
                    <a:pt x="2455" y="507"/>
                  </a:lnTo>
                  <a:lnTo>
                    <a:pt x="2462" y="503"/>
                  </a:lnTo>
                  <a:lnTo>
                    <a:pt x="2543" y="442"/>
                  </a:lnTo>
                  <a:lnTo>
                    <a:pt x="2623" y="382"/>
                  </a:lnTo>
                  <a:lnTo>
                    <a:pt x="2648" y="366"/>
                  </a:lnTo>
                  <a:lnTo>
                    <a:pt x="2674" y="355"/>
                  </a:lnTo>
                  <a:lnTo>
                    <a:pt x="2703" y="349"/>
                  </a:lnTo>
                  <a:lnTo>
                    <a:pt x="2730" y="347"/>
                  </a:lnTo>
                  <a:lnTo>
                    <a:pt x="2759" y="349"/>
                  </a:lnTo>
                  <a:lnTo>
                    <a:pt x="2787" y="355"/>
                  </a:lnTo>
                  <a:lnTo>
                    <a:pt x="2814" y="366"/>
                  </a:lnTo>
                  <a:lnTo>
                    <a:pt x="2838" y="381"/>
                  </a:lnTo>
                  <a:lnTo>
                    <a:pt x="2860" y="400"/>
                  </a:lnTo>
                  <a:lnTo>
                    <a:pt x="3080" y="620"/>
                  </a:lnTo>
                  <a:lnTo>
                    <a:pt x="3099" y="642"/>
                  </a:lnTo>
                  <a:lnTo>
                    <a:pt x="3114" y="666"/>
                  </a:lnTo>
                  <a:lnTo>
                    <a:pt x="3125" y="693"/>
                  </a:lnTo>
                  <a:lnTo>
                    <a:pt x="3131" y="721"/>
                  </a:lnTo>
                  <a:lnTo>
                    <a:pt x="3133" y="750"/>
                  </a:lnTo>
                  <a:lnTo>
                    <a:pt x="3131" y="777"/>
                  </a:lnTo>
                  <a:lnTo>
                    <a:pt x="3125" y="806"/>
                  </a:lnTo>
                  <a:lnTo>
                    <a:pt x="3114" y="832"/>
                  </a:lnTo>
                  <a:lnTo>
                    <a:pt x="3098" y="857"/>
                  </a:lnTo>
                  <a:lnTo>
                    <a:pt x="3038" y="937"/>
                  </a:lnTo>
                  <a:lnTo>
                    <a:pt x="2977" y="1018"/>
                  </a:lnTo>
                  <a:lnTo>
                    <a:pt x="2973" y="1025"/>
                  </a:lnTo>
                  <a:lnTo>
                    <a:pt x="2973" y="1032"/>
                  </a:lnTo>
                  <a:lnTo>
                    <a:pt x="2975" y="1040"/>
                  </a:lnTo>
                  <a:lnTo>
                    <a:pt x="3016" y="1117"/>
                  </a:lnTo>
                  <a:lnTo>
                    <a:pt x="3052" y="1197"/>
                  </a:lnTo>
                  <a:lnTo>
                    <a:pt x="3082" y="1278"/>
                  </a:lnTo>
                  <a:lnTo>
                    <a:pt x="3109" y="1362"/>
                  </a:lnTo>
                  <a:lnTo>
                    <a:pt x="3110" y="1367"/>
                  </a:lnTo>
                  <a:lnTo>
                    <a:pt x="3113" y="1370"/>
                  </a:lnTo>
                  <a:lnTo>
                    <a:pt x="3116" y="1373"/>
                  </a:lnTo>
                  <a:lnTo>
                    <a:pt x="3120" y="1375"/>
                  </a:lnTo>
                  <a:lnTo>
                    <a:pt x="3126" y="1376"/>
                  </a:lnTo>
                  <a:lnTo>
                    <a:pt x="3226" y="1390"/>
                  </a:lnTo>
                  <a:lnTo>
                    <a:pt x="3325" y="1404"/>
                  </a:lnTo>
                  <a:lnTo>
                    <a:pt x="3357" y="1412"/>
                  </a:lnTo>
                  <a:lnTo>
                    <a:pt x="3386" y="1425"/>
                  </a:lnTo>
                  <a:lnTo>
                    <a:pt x="3413" y="1444"/>
                  </a:lnTo>
                  <a:lnTo>
                    <a:pt x="3436" y="1466"/>
                  </a:lnTo>
                  <a:lnTo>
                    <a:pt x="3455" y="1491"/>
                  </a:lnTo>
                  <a:lnTo>
                    <a:pt x="3468" y="1521"/>
                  </a:lnTo>
                  <a:lnTo>
                    <a:pt x="3477" y="1551"/>
                  </a:lnTo>
                  <a:lnTo>
                    <a:pt x="3480" y="1584"/>
                  </a:lnTo>
                  <a:lnTo>
                    <a:pt x="3480" y="1896"/>
                  </a:lnTo>
                  <a:lnTo>
                    <a:pt x="3477" y="1929"/>
                  </a:lnTo>
                  <a:lnTo>
                    <a:pt x="3468" y="1959"/>
                  </a:lnTo>
                  <a:lnTo>
                    <a:pt x="3455" y="1989"/>
                  </a:lnTo>
                  <a:lnTo>
                    <a:pt x="3436" y="2014"/>
                  </a:lnTo>
                  <a:lnTo>
                    <a:pt x="3413" y="2036"/>
                  </a:lnTo>
                  <a:lnTo>
                    <a:pt x="3386" y="2055"/>
                  </a:lnTo>
                  <a:lnTo>
                    <a:pt x="3357" y="2068"/>
                  </a:lnTo>
                  <a:lnTo>
                    <a:pt x="3325" y="2076"/>
                  </a:lnTo>
                  <a:lnTo>
                    <a:pt x="3226" y="2090"/>
                  </a:lnTo>
                  <a:lnTo>
                    <a:pt x="3126" y="2104"/>
                  </a:lnTo>
                  <a:lnTo>
                    <a:pt x="3120" y="2105"/>
                  </a:lnTo>
                  <a:lnTo>
                    <a:pt x="3116" y="2107"/>
                  </a:lnTo>
                  <a:lnTo>
                    <a:pt x="3113" y="2110"/>
                  </a:lnTo>
                  <a:lnTo>
                    <a:pt x="3110" y="2113"/>
                  </a:lnTo>
                  <a:lnTo>
                    <a:pt x="3109" y="2118"/>
                  </a:lnTo>
                  <a:lnTo>
                    <a:pt x="3082" y="2202"/>
                  </a:lnTo>
                  <a:lnTo>
                    <a:pt x="3052" y="2283"/>
                  </a:lnTo>
                  <a:lnTo>
                    <a:pt x="3016" y="2363"/>
                  </a:lnTo>
                  <a:lnTo>
                    <a:pt x="2975" y="2440"/>
                  </a:lnTo>
                  <a:lnTo>
                    <a:pt x="2973" y="2448"/>
                  </a:lnTo>
                  <a:lnTo>
                    <a:pt x="2973" y="2455"/>
                  </a:lnTo>
                  <a:lnTo>
                    <a:pt x="2977" y="2462"/>
                  </a:lnTo>
                  <a:lnTo>
                    <a:pt x="3038" y="2543"/>
                  </a:lnTo>
                  <a:lnTo>
                    <a:pt x="3098" y="2623"/>
                  </a:lnTo>
                  <a:lnTo>
                    <a:pt x="3114" y="2648"/>
                  </a:lnTo>
                  <a:lnTo>
                    <a:pt x="3125" y="2674"/>
                  </a:lnTo>
                  <a:lnTo>
                    <a:pt x="3131" y="2703"/>
                  </a:lnTo>
                  <a:lnTo>
                    <a:pt x="3133" y="2730"/>
                  </a:lnTo>
                  <a:lnTo>
                    <a:pt x="3131" y="2759"/>
                  </a:lnTo>
                  <a:lnTo>
                    <a:pt x="3125" y="2786"/>
                  </a:lnTo>
                  <a:lnTo>
                    <a:pt x="3114" y="2814"/>
                  </a:lnTo>
                  <a:lnTo>
                    <a:pt x="3099" y="2838"/>
                  </a:lnTo>
                  <a:lnTo>
                    <a:pt x="3080" y="2860"/>
                  </a:lnTo>
                  <a:lnTo>
                    <a:pt x="2860" y="3080"/>
                  </a:lnTo>
                  <a:lnTo>
                    <a:pt x="2838" y="3099"/>
                  </a:lnTo>
                  <a:lnTo>
                    <a:pt x="2814" y="3114"/>
                  </a:lnTo>
                  <a:lnTo>
                    <a:pt x="2786" y="3125"/>
                  </a:lnTo>
                  <a:lnTo>
                    <a:pt x="2759" y="3131"/>
                  </a:lnTo>
                  <a:lnTo>
                    <a:pt x="2730" y="3133"/>
                  </a:lnTo>
                  <a:lnTo>
                    <a:pt x="2703" y="3131"/>
                  </a:lnTo>
                  <a:lnTo>
                    <a:pt x="2674" y="3125"/>
                  </a:lnTo>
                  <a:lnTo>
                    <a:pt x="2648" y="3114"/>
                  </a:lnTo>
                  <a:lnTo>
                    <a:pt x="2623" y="3098"/>
                  </a:lnTo>
                  <a:lnTo>
                    <a:pt x="2543" y="3038"/>
                  </a:lnTo>
                  <a:lnTo>
                    <a:pt x="2462" y="2977"/>
                  </a:lnTo>
                  <a:lnTo>
                    <a:pt x="2455" y="2973"/>
                  </a:lnTo>
                  <a:lnTo>
                    <a:pt x="2448" y="2973"/>
                  </a:lnTo>
                  <a:lnTo>
                    <a:pt x="2440" y="2975"/>
                  </a:lnTo>
                  <a:lnTo>
                    <a:pt x="2363" y="3016"/>
                  </a:lnTo>
                  <a:lnTo>
                    <a:pt x="2283" y="3052"/>
                  </a:lnTo>
                  <a:lnTo>
                    <a:pt x="2202" y="3082"/>
                  </a:lnTo>
                  <a:lnTo>
                    <a:pt x="2118" y="3109"/>
                  </a:lnTo>
                  <a:lnTo>
                    <a:pt x="2113" y="3110"/>
                  </a:lnTo>
                  <a:lnTo>
                    <a:pt x="2110" y="3113"/>
                  </a:lnTo>
                  <a:lnTo>
                    <a:pt x="2107" y="3116"/>
                  </a:lnTo>
                  <a:lnTo>
                    <a:pt x="2105" y="3120"/>
                  </a:lnTo>
                  <a:lnTo>
                    <a:pt x="2104" y="3126"/>
                  </a:lnTo>
                  <a:lnTo>
                    <a:pt x="2090" y="3226"/>
                  </a:lnTo>
                  <a:lnTo>
                    <a:pt x="2076" y="3325"/>
                  </a:lnTo>
                  <a:lnTo>
                    <a:pt x="2068" y="3357"/>
                  </a:lnTo>
                  <a:lnTo>
                    <a:pt x="2055" y="3386"/>
                  </a:lnTo>
                  <a:lnTo>
                    <a:pt x="2036" y="3413"/>
                  </a:lnTo>
                  <a:lnTo>
                    <a:pt x="2014" y="3436"/>
                  </a:lnTo>
                  <a:lnTo>
                    <a:pt x="1989" y="3455"/>
                  </a:lnTo>
                  <a:lnTo>
                    <a:pt x="1959" y="3468"/>
                  </a:lnTo>
                  <a:lnTo>
                    <a:pt x="1929" y="3477"/>
                  </a:lnTo>
                  <a:lnTo>
                    <a:pt x="1896" y="3480"/>
                  </a:lnTo>
                  <a:lnTo>
                    <a:pt x="1584" y="3480"/>
                  </a:lnTo>
                  <a:lnTo>
                    <a:pt x="1551" y="3477"/>
                  </a:lnTo>
                  <a:lnTo>
                    <a:pt x="1521" y="3468"/>
                  </a:lnTo>
                  <a:lnTo>
                    <a:pt x="1491" y="3455"/>
                  </a:lnTo>
                  <a:lnTo>
                    <a:pt x="1466" y="3436"/>
                  </a:lnTo>
                  <a:lnTo>
                    <a:pt x="1444" y="3413"/>
                  </a:lnTo>
                  <a:lnTo>
                    <a:pt x="1425" y="3386"/>
                  </a:lnTo>
                  <a:lnTo>
                    <a:pt x="1412" y="3357"/>
                  </a:lnTo>
                  <a:lnTo>
                    <a:pt x="1404" y="3325"/>
                  </a:lnTo>
                  <a:lnTo>
                    <a:pt x="1390" y="3226"/>
                  </a:lnTo>
                  <a:lnTo>
                    <a:pt x="1376" y="3126"/>
                  </a:lnTo>
                  <a:lnTo>
                    <a:pt x="1375" y="3120"/>
                  </a:lnTo>
                  <a:lnTo>
                    <a:pt x="1373" y="3116"/>
                  </a:lnTo>
                  <a:lnTo>
                    <a:pt x="1370" y="3113"/>
                  </a:lnTo>
                  <a:lnTo>
                    <a:pt x="1367" y="3110"/>
                  </a:lnTo>
                  <a:lnTo>
                    <a:pt x="1362" y="3109"/>
                  </a:lnTo>
                  <a:lnTo>
                    <a:pt x="1278" y="3082"/>
                  </a:lnTo>
                  <a:lnTo>
                    <a:pt x="1197" y="3052"/>
                  </a:lnTo>
                  <a:lnTo>
                    <a:pt x="1117" y="3016"/>
                  </a:lnTo>
                  <a:lnTo>
                    <a:pt x="1040" y="2975"/>
                  </a:lnTo>
                  <a:lnTo>
                    <a:pt x="1032" y="2973"/>
                  </a:lnTo>
                  <a:lnTo>
                    <a:pt x="1025" y="2973"/>
                  </a:lnTo>
                  <a:lnTo>
                    <a:pt x="1018" y="2977"/>
                  </a:lnTo>
                  <a:lnTo>
                    <a:pt x="937" y="3038"/>
                  </a:lnTo>
                  <a:lnTo>
                    <a:pt x="857" y="3098"/>
                  </a:lnTo>
                  <a:lnTo>
                    <a:pt x="832" y="3114"/>
                  </a:lnTo>
                  <a:lnTo>
                    <a:pt x="806" y="3125"/>
                  </a:lnTo>
                  <a:lnTo>
                    <a:pt x="777" y="3131"/>
                  </a:lnTo>
                  <a:lnTo>
                    <a:pt x="750" y="3134"/>
                  </a:lnTo>
                  <a:lnTo>
                    <a:pt x="721" y="3131"/>
                  </a:lnTo>
                  <a:lnTo>
                    <a:pt x="693" y="3125"/>
                  </a:lnTo>
                  <a:lnTo>
                    <a:pt x="666" y="3114"/>
                  </a:lnTo>
                  <a:lnTo>
                    <a:pt x="642" y="3099"/>
                  </a:lnTo>
                  <a:lnTo>
                    <a:pt x="620" y="3080"/>
                  </a:lnTo>
                  <a:lnTo>
                    <a:pt x="400" y="2860"/>
                  </a:lnTo>
                  <a:lnTo>
                    <a:pt x="381" y="2838"/>
                  </a:lnTo>
                  <a:lnTo>
                    <a:pt x="366" y="2814"/>
                  </a:lnTo>
                  <a:lnTo>
                    <a:pt x="355" y="2787"/>
                  </a:lnTo>
                  <a:lnTo>
                    <a:pt x="349" y="2759"/>
                  </a:lnTo>
                  <a:lnTo>
                    <a:pt x="346" y="2730"/>
                  </a:lnTo>
                  <a:lnTo>
                    <a:pt x="349" y="2703"/>
                  </a:lnTo>
                  <a:lnTo>
                    <a:pt x="355" y="2674"/>
                  </a:lnTo>
                  <a:lnTo>
                    <a:pt x="366" y="2648"/>
                  </a:lnTo>
                  <a:lnTo>
                    <a:pt x="382" y="2623"/>
                  </a:lnTo>
                  <a:lnTo>
                    <a:pt x="442" y="2543"/>
                  </a:lnTo>
                  <a:lnTo>
                    <a:pt x="503" y="2462"/>
                  </a:lnTo>
                  <a:lnTo>
                    <a:pt x="507" y="2455"/>
                  </a:lnTo>
                  <a:lnTo>
                    <a:pt x="507" y="2448"/>
                  </a:lnTo>
                  <a:lnTo>
                    <a:pt x="505" y="2440"/>
                  </a:lnTo>
                  <a:lnTo>
                    <a:pt x="464" y="2363"/>
                  </a:lnTo>
                  <a:lnTo>
                    <a:pt x="428" y="2283"/>
                  </a:lnTo>
                  <a:lnTo>
                    <a:pt x="398" y="2202"/>
                  </a:lnTo>
                  <a:lnTo>
                    <a:pt x="371" y="2118"/>
                  </a:lnTo>
                  <a:lnTo>
                    <a:pt x="370" y="2113"/>
                  </a:lnTo>
                  <a:lnTo>
                    <a:pt x="367" y="2110"/>
                  </a:lnTo>
                  <a:lnTo>
                    <a:pt x="364" y="2107"/>
                  </a:lnTo>
                  <a:lnTo>
                    <a:pt x="360" y="2105"/>
                  </a:lnTo>
                  <a:lnTo>
                    <a:pt x="354" y="2104"/>
                  </a:lnTo>
                  <a:lnTo>
                    <a:pt x="254" y="2090"/>
                  </a:lnTo>
                  <a:lnTo>
                    <a:pt x="155" y="2076"/>
                  </a:lnTo>
                  <a:lnTo>
                    <a:pt x="123" y="2068"/>
                  </a:lnTo>
                  <a:lnTo>
                    <a:pt x="94" y="2055"/>
                  </a:lnTo>
                  <a:lnTo>
                    <a:pt x="67" y="2036"/>
                  </a:lnTo>
                  <a:lnTo>
                    <a:pt x="44" y="2014"/>
                  </a:lnTo>
                  <a:lnTo>
                    <a:pt x="25" y="1989"/>
                  </a:lnTo>
                  <a:lnTo>
                    <a:pt x="12" y="1959"/>
                  </a:lnTo>
                  <a:lnTo>
                    <a:pt x="3" y="1929"/>
                  </a:lnTo>
                  <a:lnTo>
                    <a:pt x="0" y="1896"/>
                  </a:lnTo>
                  <a:lnTo>
                    <a:pt x="0" y="1584"/>
                  </a:lnTo>
                  <a:lnTo>
                    <a:pt x="3" y="1551"/>
                  </a:lnTo>
                  <a:lnTo>
                    <a:pt x="12" y="1521"/>
                  </a:lnTo>
                  <a:lnTo>
                    <a:pt x="25" y="1491"/>
                  </a:lnTo>
                  <a:lnTo>
                    <a:pt x="44" y="1466"/>
                  </a:lnTo>
                  <a:lnTo>
                    <a:pt x="67" y="1444"/>
                  </a:lnTo>
                  <a:lnTo>
                    <a:pt x="94" y="1425"/>
                  </a:lnTo>
                  <a:lnTo>
                    <a:pt x="123" y="1412"/>
                  </a:lnTo>
                  <a:lnTo>
                    <a:pt x="155" y="1404"/>
                  </a:lnTo>
                  <a:lnTo>
                    <a:pt x="254" y="1390"/>
                  </a:lnTo>
                  <a:lnTo>
                    <a:pt x="354" y="1376"/>
                  </a:lnTo>
                  <a:lnTo>
                    <a:pt x="360" y="1375"/>
                  </a:lnTo>
                  <a:lnTo>
                    <a:pt x="364" y="1373"/>
                  </a:lnTo>
                  <a:lnTo>
                    <a:pt x="367" y="1370"/>
                  </a:lnTo>
                  <a:lnTo>
                    <a:pt x="370" y="1367"/>
                  </a:lnTo>
                  <a:lnTo>
                    <a:pt x="371" y="1362"/>
                  </a:lnTo>
                  <a:lnTo>
                    <a:pt x="398" y="1278"/>
                  </a:lnTo>
                  <a:lnTo>
                    <a:pt x="428" y="1197"/>
                  </a:lnTo>
                  <a:lnTo>
                    <a:pt x="464" y="1117"/>
                  </a:lnTo>
                  <a:lnTo>
                    <a:pt x="505" y="1040"/>
                  </a:lnTo>
                  <a:lnTo>
                    <a:pt x="507" y="1032"/>
                  </a:lnTo>
                  <a:lnTo>
                    <a:pt x="507" y="1025"/>
                  </a:lnTo>
                  <a:lnTo>
                    <a:pt x="503" y="1018"/>
                  </a:lnTo>
                  <a:lnTo>
                    <a:pt x="442" y="937"/>
                  </a:lnTo>
                  <a:lnTo>
                    <a:pt x="382" y="857"/>
                  </a:lnTo>
                  <a:lnTo>
                    <a:pt x="366" y="832"/>
                  </a:lnTo>
                  <a:lnTo>
                    <a:pt x="355" y="806"/>
                  </a:lnTo>
                  <a:lnTo>
                    <a:pt x="349" y="777"/>
                  </a:lnTo>
                  <a:lnTo>
                    <a:pt x="346" y="750"/>
                  </a:lnTo>
                  <a:lnTo>
                    <a:pt x="349" y="721"/>
                  </a:lnTo>
                  <a:lnTo>
                    <a:pt x="355" y="694"/>
                  </a:lnTo>
                  <a:lnTo>
                    <a:pt x="366" y="666"/>
                  </a:lnTo>
                  <a:lnTo>
                    <a:pt x="381" y="642"/>
                  </a:lnTo>
                  <a:lnTo>
                    <a:pt x="400" y="620"/>
                  </a:lnTo>
                  <a:lnTo>
                    <a:pt x="620" y="400"/>
                  </a:lnTo>
                  <a:lnTo>
                    <a:pt x="642" y="381"/>
                  </a:lnTo>
                  <a:lnTo>
                    <a:pt x="666" y="366"/>
                  </a:lnTo>
                  <a:lnTo>
                    <a:pt x="693" y="355"/>
                  </a:lnTo>
                  <a:lnTo>
                    <a:pt x="721" y="349"/>
                  </a:lnTo>
                  <a:lnTo>
                    <a:pt x="750" y="347"/>
                  </a:lnTo>
                  <a:lnTo>
                    <a:pt x="777" y="349"/>
                  </a:lnTo>
                  <a:lnTo>
                    <a:pt x="806" y="355"/>
                  </a:lnTo>
                  <a:lnTo>
                    <a:pt x="832" y="366"/>
                  </a:lnTo>
                  <a:lnTo>
                    <a:pt x="857" y="382"/>
                  </a:lnTo>
                  <a:lnTo>
                    <a:pt x="937" y="442"/>
                  </a:lnTo>
                  <a:lnTo>
                    <a:pt x="1018" y="503"/>
                  </a:lnTo>
                  <a:lnTo>
                    <a:pt x="1025" y="507"/>
                  </a:lnTo>
                  <a:lnTo>
                    <a:pt x="1032" y="507"/>
                  </a:lnTo>
                  <a:lnTo>
                    <a:pt x="1040" y="505"/>
                  </a:lnTo>
                  <a:lnTo>
                    <a:pt x="1117" y="464"/>
                  </a:lnTo>
                  <a:lnTo>
                    <a:pt x="1197" y="428"/>
                  </a:lnTo>
                  <a:lnTo>
                    <a:pt x="1278" y="398"/>
                  </a:lnTo>
                  <a:lnTo>
                    <a:pt x="1362" y="371"/>
                  </a:lnTo>
                  <a:lnTo>
                    <a:pt x="1367" y="370"/>
                  </a:lnTo>
                  <a:lnTo>
                    <a:pt x="1370" y="367"/>
                  </a:lnTo>
                  <a:lnTo>
                    <a:pt x="1373" y="364"/>
                  </a:lnTo>
                  <a:lnTo>
                    <a:pt x="1375" y="360"/>
                  </a:lnTo>
                  <a:lnTo>
                    <a:pt x="1376" y="354"/>
                  </a:lnTo>
                  <a:lnTo>
                    <a:pt x="1390" y="254"/>
                  </a:lnTo>
                  <a:lnTo>
                    <a:pt x="1404" y="155"/>
                  </a:lnTo>
                  <a:lnTo>
                    <a:pt x="1412" y="123"/>
                  </a:lnTo>
                  <a:lnTo>
                    <a:pt x="1425" y="94"/>
                  </a:lnTo>
                  <a:lnTo>
                    <a:pt x="1444" y="67"/>
                  </a:lnTo>
                  <a:lnTo>
                    <a:pt x="1466" y="44"/>
                  </a:lnTo>
                  <a:lnTo>
                    <a:pt x="1491" y="25"/>
                  </a:lnTo>
                  <a:lnTo>
                    <a:pt x="1521" y="12"/>
                  </a:lnTo>
                  <a:lnTo>
                    <a:pt x="1551" y="3"/>
                  </a:lnTo>
                  <a:lnTo>
                    <a:pt x="1584"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4" name="Freeform 33"/>
            <p:cNvSpPr>
              <a:spLocks noEditPoints="1"/>
            </p:cNvSpPr>
            <p:nvPr/>
          </p:nvSpPr>
          <p:spPr bwMode="auto">
            <a:xfrm>
              <a:off x="-847725" y="2957513"/>
              <a:ext cx="600075" cy="600075"/>
            </a:xfrm>
            <a:custGeom>
              <a:avLst/>
              <a:gdLst>
                <a:gd name="T0" fmla="*/ 636 w 1510"/>
                <a:gd name="T1" fmla="*/ 174 h 1510"/>
                <a:gd name="T2" fmla="*/ 472 w 1510"/>
                <a:gd name="T3" fmla="*/ 234 h 1510"/>
                <a:gd name="T4" fmla="*/ 336 w 1510"/>
                <a:gd name="T5" fmla="*/ 336 h 1510"/>
                <a:gd name="T6" fmla="*/ 234 w 1510"/>
                <a:gd name="T7" fmla="*/ 472 h 1510"/>
                <a:gd name="T8" fmla="*/ 174 w 1510"/>
                <a:gd name="T9" fmla="*/ 636 h 1510"/>
                <a:gd name="T10" fmla="*/ 166 w 1510"/>
                <a:gd name="T11" fmla="*/ 815 h 1510"/>
                <a:gd name="T12" fmla="*/ 209 w 1510"/>
                <a:gd name="T13" fmla="*/ 986 h 1510"/>
                <a:gd name="T14" fmla="*/ 297 w 1510"/>
                <a:gd name="T15" fmla="*/ 1131 h 1510"/>
                <a:gd name="T16" fmla="*/ 424 w 1510"/>
                <a:gd name="T17" fmla="*/ 1246 h 1510"/>
                <a:gd name="T18" fmla="*/ 579 w 1510"/>
                <a:gd name="T19" fmla="*/ 1321 h 1510"/>
                <a:gd name="T20" fmla="*/ 755 w 1510"/>
                <a:gd name="T21" fmla="*/ 1348 h 1510"/>
                <a:gd name="T22" fmla="*/ 931 w 1510"/>
                <a:gd name="T23" fmla="*/ 1321 h 1510"/>
                <a:gd name="T24" fmla="*/ 1086 w 1510"/>
                <a:gd name="T25" fmla="*/ 1246 h 1510"/>
                <a:gd name="T26" fmla="*/ 1213 w 1510"/>
                <a:gd name="T27" fmla="*/ 1131 h 1510"/>
                <a:gd name="T28" fmla="*/ 1301 w 1510"/>
                <a:gd name="T29" fmla="*/ 986 h 1510"/>
                <a:gd name="T30" fmla="*/ 1344 w 1510"/>
                <a:gd name="T31" fmla="*/ 815 h 1510"/>
                <a:gd name="T32" fmla="*/ 1336 w 1510"/>
                <a:gd name="T33" fmla="*/ 636 h 1510"/>
                <a:gd name="T34" fmla="*/ 1276 w 1510"/>
                <a:gd name="T35" fmla="*/ 472 h 1510"/>
                <a:gd name="T36" fmla="*/ 1174 w 1510"/>
                <a:gd name="T37" fmla="*/ 336 h 1510"/>
                <a:gd name="T38" fmla="*/ 1038 w 1510"/>
                <a:gd name="T39" fmla="*/ 234 h 1510"/>
                <a:gd name="T40" fmla="*/ 874 w 1510"/>
                <a:gd name="T41" fmla="*/ 174 h 1510"/>
                <a:gd name="T42" fmla="*/ 755 w 1510"/>
                <a:gd name="T43" fmla="*/ 0 h 1510"/>
                <a:gd name="T44" fmla="*/ 955 w 1510"/>
                <a:gd name="T45" fmla="*/ 26 h 1510"/>
                <a:gd name="T46" fmla="*/ 1136 w 1510"/>
                <a:gd name="T47" fmla="*/ 103 h 1510"/>
                <a:gd name="T48" fmla="*/ 1289 w 1510"/>
                <a:gd name="T49" fmla="*/ 221 h 1510"/>
                <a:gd name="T50" fmla="*/ 1407 w 1510"/>
                <a:gd name="T51" fmla="*/ 374 h 1510"/>
                <a:gd name="T52" fmla="*/ 1484 w 1510"/>
                <a:gd name="T53" fmla="*/ 555 h 1510"/>
                <a:gd name="T54" fmla="*/ 1510 w 1510"/>
                <a:gd name="T55" fmla="*/ 755 h 1510"/>
                <a:gd name="T56" fmla="*/ 1484 w 1510"/>
                <a:gd name="T57" fmla="*/ 955 h 1510"/>
                <a:gd name="T58" fmla="*/ 1407 w 1510"/>
                <a:gd name="T59" fmla="*/ 1136 h 1510"/>
                <a:gd name="T60" fmla="*/ 1289 w 1510"/>
                <a:gd name="T61" fmla="*/ 1289 h 1510"/>
                <a:gd name="T62" fmla="*/ 1136 w 1510"/>
                <a:gd name="T63" fmla="*/ 1407 h 1510"/>
                <a:gd name="T64" fmla="*/ 955 w 1510"/>
                <a:gd name="T65" fmla="*/ 1484 h 1510"/>
                <a:gd name="T66" fmla="*/ 755 w 1510"/>
                <a:gd name="T67" fmla="*/ 1510 h 1510"/>
                <a:gd name="T68" fmla="*/ 555 w 1510"/>
                <a:gd name="T69" fmla="*/ 1484 h 1510"/>
                <a:gd name="T70" fmla="*/ 374 w 1510"/>
                <a:gd name="T71" fmla="*/ 1407 h 1510"/>
                <a:gd name="T72" fmla="*/ 221 w 1510"/>
                <a:gd name="T73" fmla="*/ 1289 h 1510"/>
                <a:gd name="T74" fmla="*/ 103 w 1510"/>
                <a:gd name="T75" fmla="*/ 1136 h 1510"/>
                <a:gd name="T76" fmla="*/ 26 w 1510"/>
                <a:gd name="T77" fmla="*/ 955 h 1510"/>
                <a:gd name="T78" fmla="*/ 0 w 1510"/>
                <a:gd name="T79" fmla="*/ 755 h 1510"/>
                <a:gd name="T80" fmla="*/ 26 w 1510"/>
                <a:gd name="T81" fmla="*/ 555 h 1510"/>
                <a:gd name="T82" fmla="*/ 103 w 1510"/>
                <a:gd name="T83" fmla="*/ 374 h 1510"/>
                <a:gd name="T84" fmla="*/ 221 w 1510"/>
                <a:gd name="T85" fmla="*/ 221 h 1510"/>
                <a:gd name="T86" fmla="*/ 374 w 1510"/>
                <a:gd name="T87" fmla="*/ 103 h 1510"/>
                <a:gd name="T88" fmla="*/ 555 w 1510"/>
                <a:gd name="T89" fmla="*/ 26 h 1510"/>
                <a:gd name="T90" fmla="*/ 755 w 1510"/>
                <a:gd name="T91" fmla="*/ 0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0" h="1510">
                  <a:moveTo>
                    <a:pt x="755" y="162"/>
                  </a:moveTo>
                  <a:lnTo>
                    <a:pt x="695" y="166"/>
                  </a:lnTo>
                  <a:lnTo>
                    <a:pt x="636" y="174"/>
                  </a:lnTo>
                  <a:lnTo>
                    <a:pt x="579" y="189"/>
                  </a:lnTo>
                  <a:lnTo>
                    <a:pt x="524" y="209"/>
                  </a:lnTo>
                  <a:lnTo>
                    <a:pt x="472" y="234"/>
                  </a:lnTo>
                  <a:lnTo>
                    <a:pt x="424" y="264"/>
                  </a:lnTo>
                  <a:lnTo>
                    <a:pt x="379" y="297"/>
                  </a:lnTo>
                  <a:lnTo>
                    <a:pt x="336" y="336"/>
                  </a:lnTo>
                  <a:lnTo>
                    <a:pt x="297" y="379"/>
                  </a:lnTo>
                  <a:lnTo>
                    <a:pt x="264" y="424"/>
                  </a:lnTo>
                  <a:lnTo>
                    <a:pt x="234" y="472"/>
                  </a:lnTo>
                  <a:lnTo>
                    <a:pt x="209" y="524"/>
                  </a:lnTo>
                  <a:lnTo>
                    <a:pt x="189" y="579"/>
                  </a:lnTo>
                  <a:lnTo>
                    <a:pt x="174" y="636"/>
                  </a:lnTo>
                  <a:lnTo>
                    <a:pt x="166" y="695"/>
                  </a:lnTo>
                  <a:lnTo>
                    <a:pt x="162" y="755"/>
                  </a:lnTo>
                  <a:lnTo>
                    <a:pt x="166" y="815"/>
                  </a:lnTo>
                  <a:lnTo>
                    <a:pt x="174" y="874"/>
                  </a:lnTo>
                  <a:lnTo>
                    <a:pt x="189" y="931"/>
                  </a:lnTo>
                  <a:lnTo>
                    <a:pt x="209" y="986"/>
                  </a:lnTo>
                  <a:lnTo>
                    <a:pt x="234" y="1038"/>
                  </a:lnTo>
                  <a:lnTo>
                    <a:pt x="264" y="1086"/>
                  </a:lnTo>
                  <a:lnTo>
                    <a:pt x="297" y="1131"/>
                  </a:lnTo>
                  <a:lnTo>
                    <a:pt x="336" y="1174"/>
                  </a:lnTo>
                  <a:lnTo>
                    <a:pt x="379" y="1213"/>
                  </a:lnTo>
                  <a:lnTo>
                    <a:pt x="424" y="1246"/>
                  </a:lnTo>
                  <a:lnTo>
                    <a:pt x="472" y="1276"/>
                  </a:lnTo>
                  <a:lnTo>
                    <a:pt x="524" y="1301"/>
                  </a:lnTo>
                  <a:lnTo>
                    <a:pt x="579" y="1321"/>
                  </a:lnTo>
                  <a:lnTo>
                    <a:pt x="636" y="1336"/>
                  </a:lnTo>
                  <a:lnTo>
                    <a:pt x="695" y="1344"/>
                  </a:lnTo>
                  <a:lnTo>
                    <a:pt x="755" y="1348"/>
                  </a:lnTo>
                  <a:lnTo>
                    <a:pt x="815" y="1344"/>
                  </a:lnTo>
                  <a:lnTo>
                    <a:pt x="874" y="1336"/>
                  </a:lnTo>
                  <a:lnTo>
                    <a:pt x="931" y="1321"/>
                  </a:lnTo>
                  <a:lnTo>
                    <a:pt x="986" y="1301"/>
                  </a:lnTo>
                  <a:lnTo>
                    <a:pt x="1038" y="1276"/>
                  </a:lnTo>
                  <a:lnTo>
                    <a:pt x="1086" y="1246"/>
                  </a:lnTo>
                  <a:lnTo>
                    <a:pt x="1131" y="1213"/>
                  </a:lnTo>
                  <a:lnTo>
                    <a:pt x="1174" y="1174"/>
                  </a:lnTo>
                  <a:lnTo>
                    <a:pt x="1213" y="1131"/>
                  </a:lnTo>
                  <a:lnTo>
                    <a:pt x="1246" y="1086"/>
                  </a:lnTo>
                  <a:lnTo>
                    <a:pt x="1276" y="1038"/>
                  </a:lnTo>
                  <a:lnTo>
                    <a:pt x="1301" y="986"/>
                  </a:lnTo>
                  <a:lnTo>
                    <a:pt x="1321" y="931"/>
                  </a:lnTo>
                  <a:lnTo>
                    <a:pt x="1336" y="874"/>
                  </a:lnTo>
                  <a:lnTo>
                    <a:pt x="1344" y="815"/>
                  </a:lnTo>
                  <a:lnTo>
                    <a:pt x="1348" y="755"/>
                  </a:lnTo>
                  <a:lnTo>
                    <a:pt x="1344" y="695"/>
                  </a:lnTo>
                  <a:lnTo>
                    <a:pt x="1336" y="636"/>
                  </a:lnTo>
                  <a:lnTo>
                    <a:pt x="1321" y="579"/>
                  </a:lnTo>
                  <a:lnTo>
                    <a:pt x="1301" y="524"/>
                  </a:lnTo>
                  <a:lnTo>
                    <a:pt x="1276" y="472"/>
                  </a:lnTo>
                  <a:lnTo>
                    <a:pt x="1246" y="424"/>
                  </a:lnTo>
                  <a:lnTo>
                    <a:pt x="1213" y="379"/>
                  </a:lnTo>
                  <a:lnTo>
                    <a:pt x="1174" y="336"/>
                  </a:lnTo>
                  <a:lnTo>
                    <a:pt x="1131" y="297"/>
                  </a:lnTo>
                  <a:lnTo>
                    <a:pt x="1086" y="264"/>
                  </a:lnTo>
                  <a:lnTo>
                    <a:pt x="1038" y="234"/>
                  </a:lnTo>
                  <a:lnTo>
                    <a:pt x="986" y="209"/>
                  </a:lnTo>
                  <a:lnTo>
                    <a:pt x="931" y="189"/>
                  </a:lnTo>
                  <a:lnTo>
                    <a:pt x="874" y="174"/>
                  </a:lnTo>
                  <a:lnTo>
                    <a:pt x="815" y="166"/>
                  </a:lnTo>
                  <a:lnTo>
                    <a:pt x="755" y="162"/>
                  </a:lnTo>
                  <a:close/>
                  <a:moveTo>
                    <a:pt x="755" y="0"/>
                  </a:moveTo>
                  <a:lnTo>
                    <a:pt x="824" y="3"/>
                  </a:lnTo>
                  <a:lnTo>
                    <a:pt x="891" y="12"/>
                  </a:lnTo>
                  <a:lnTo>
                    <a:pt x="955" y="26"/>
                  </a:lnTo>
                  <a:lnTo>
                    <a:pt x="1019" y="47"/>
                  </a:lnTo>
                  <a:lnTo>
                    <a:pt x="1079" y="73"/>
                  </a:lnTo>
                  <a:lnTo>
                    <a:pt x="1136" y="103"/>
                  </a:lnTo>
                  <a:lnTo>
                    <a:pt x="1191" y="138"/>
                  </a:lnTo>
                  <a:lnTo>
                    <a:pt x="1241" y="177"/>
                  </a:lnTo>
                  <a:lnTo>
                    <a:pt x="1289" y="221"/>
                  </a:lnTo>
                  <a:lnTo>
                    <a:pt x="1333" y="269"/>
                  </a:lnTo>
                  <a:lnTo>
                    <a:pt x="1372" y="319"/>
                  </a:lnTo>
                  <a:lnTo>
                    <a:pt x="1407" y="374"/>
                  </a:lnTo>
                  <a:lnTo>
                    <a:pt x="1437" y="431"/>
                  </a:lnTo>
                  <a:lnTo>
                    <a:pt x="1463" y="491"/>
                  </a:lnTo>
                  <a:lnTo>
                    <a:pt x="1484" y="555"/>
                  </a:lnTo>
                  <a:lnTo>
                    <a:pt x="1498" y="619"/>
                  </a:lnTo>
                  <a:lnTo>
                    <a:pt x="1507" y="686"/>
                  </a:lnTo>
                  <a:lnTo>
                    <a:pt x="1510" y="755"/>
                  </a:lnTo>
                  <a:lnTo>
                    <a:pt x="1507" y="824"/>
                  </a:lnTo>
                  <a:lnTo>
                    <a:pt x="1498" y="891"/>
                  </a:lnTo>
                  <a:lnTo>
                    <a:pt x="1484" y="955"/>
                  </a:lnTo>
                  <a:lnTo>
                    <a:pt x="1463" y="1019"/>
                  </a:lnTo>
                  <a:lnTo>
                    <a:pt x="1437" y="1079"/>
                  </a:lnTo>
                  <a:lnTo>
                    <a:pt x="1407" y="1136"/>
                  </a:lnTo>
                  <a:lnTo>
                    <a:pt x="1372" y="1191"/>
                  </a:lnTo>
                  <a:lnTo>
                    <a:pt x="1333" y="1241"/>
                  </a:lnTo>
                  <a:lnTo>
                    <a:pt x="1289" y="1289"/>
                  </a:lnTo>
                  <a:lnTo>
                    <a:pt x="1241" y="1333"/>
                  </a:lnTo>
                  <a:lnTo>
                    <a:pt x="1191" y="1372"/>
                  </a:lnTo>
                  <a:lnTo>
                    <a:pt x="1136" y="1407"/>
                  </a:lnTo>
                  <a:lnTo>
                    <a:pt x="1079" y="1437"/>
                  </a:lnTo>
                  <a:lnTo>
                    <a:pt x="1019" y="1463"/>
                  </a:lnTo>
                  <a:lnTo>
                    <a:pt x="955" y="1484"/>
                  </a:lnTo>
                  <a:lnTo>
                    <a:pt x="891" y="1498"/>
                  </a:lnTo>
                  <a:lnTo>
                    <a:pt x="824" y="1507"/>
                  </a:lnTo>
                  <a:lnTo>
                    <a:pt x="755" y="1510"/>
                  </a:lnTo>
                  <a:lnTo>
                    <a:pt x="686" y="1507"/>
                  </a:lnTo>
                  <a:lnTo>
                    <a:pt x="619" y="1498"/>
                  </a:lnTo>
                  <a:lnTo>
                    <a:pt x="555" y="1484"/>
                  </a:lnTo>
                  <a:lnTo>
                    <a:pt x="491" y="1463"/>
                  </a:lnTo>
                  <a:lnTo>
                    <a:pt x="431" y="1437"/>
                  </a:lnTo>
                  <a:lnTo>
                    <a:pt x="374" y="1407"/>
                  </a:lnTo>
                  <a:lnTo>
                    <a:pt x="319" y="1372"/>
                  </a:lnTo>
                  <a:lnTo>
                    <a:pt x="269" y="1333"/>
                  </a:lnTo>
                  <a:lnTo>
                    <a:pt x="221" y="1289"/>
                  </a:lnTo>
                  <a:lnTo>
                    <a:pt x="177" y="1241"/>
                  </a:lnTo>
                  <a:lnTo>
                    <a:pt x="138" y="1191"/>
                  </a:lnTo>
                  <a:lnTo>
                    <a:pt x="103" y="1136"/>
                  </a:lnTo>
                  <a:lnTo>
                    <a:pt x="73" y="1079"/>
                  </a:lnTo>
                  <a:lnTo>
                    <a:pt x="47" y="1019"/>
                  </a:lnTo>
                  <a:lnTo>
                    <a:pt x="26" y="955"/>
                  </a:lnTo>
                  <a:lnTo>
                    <a:pt x="12" y="891"/>
                  </a:lnTo>
                  <a:lnTo>
                    <a:pt x="3" y="824"/>
                  </a:lnTo>
                  <a:lnTo>
                    <a:pt x="0" y="755"/>
                  </a:lnTo>
                  <a:lnTo>
                    <a:pt x="3" y="686"/>
                  </a:lnTo>
                  <a:lnTo>
                    <a:pt x="12" y="619"/>
                  </a:lnTo>
                  <a:lnTo>
                    <a:pt x="26" y="555"/>
                  </a:lnTo>
                  <a:lnTo>
                    <a:pt x="47" y="491"/>
                  </a:lnTo>
                  <a:lnTo>
                    <a:pt x="73" y="431"/>
                  </a:lnTo>
                  <a:lnTo>
                    <a:pt x="103" y="374"/>
                  </a:lnTo>
                  <a:lnTo>
                    <a:pt x="138" y="319"/>
                  </a:lnTo>
                  <a:lnTo>
                    <a:pt x="177" y="269"/>
                  </a:lnTo>
                  <a:lnTo>
                    <a:pt x="221" y="221"/>
                  </a:lnTo>
                  <a:lnTo>
                    <a:pt x="269" y="177"/>
                  </a:lnTo>
                  <a:lnTo>
                    <a:pt x="319" y="138"/>
                  </a:lnTo>
                  <a:lnTo>
                    <a:pt x="374" y="103"/>
                  </a:lnTo>
                  <a:lnTo>
                    <a:pt x="431" y="73"/>
                  </a:lnTo>
                  <a:lnTo>
                    <a:pt x="491" y="47"/>
                  </a:lnTo>
                  <a:lnTo>
                    <a:pt x="555" y="26"/>
                  </a:lnTo>
                  <a:lnTo>
                    <a:pt x="619" y="12"/>
                  </a:lnTo>
                  <a:lnTo>
                    <a:pt x="686" y="3"/>
                  </a:lnTo>
                  <a:lnTo>
                    <a:pt x="755"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nvGrpSpPr>
          <p:cNvPr id="55" name="Group 54"/>
          <p:cNvGrpSpPr/>
          <p:nvPr/>
        </p:nvGrpSpPr>
        <p:grpSpPr>
          <a:xfrm>
            <a:off x="4986367" y="3199183"/>
            <a:ext cx="512186" cy="383838"/>
            <a:chOff x="4932363" y="1844675"/>
            <a:chExt cx="2705100" cy="2027238"/>
          </a:xfrm>
          <a:solidFill>
            <a:schemeClr val="bg1"/>
          </a:solidFill>
        </p:grpSpPr>
        <p:sp>
          <p:nvSpPr>
            <p:cNvPr id="56" name="Freeform 55"/>
            <p:cNvSpPr>
              <a:spLocks noEditPoints="1"/>
            </p:cNvSpPr>
            <p:nvPr/>
          </p:nvSpPr>
          <p:spPr bwMode="auto">
            <a:xfrm>
              <a:off x="4932363" y="1844675"/>
              <a:ext cx="2217737" cy="2027238"/>
            </a:xfrm>
            <a:custGeom>
              <a:avLst/>
              <a:gdLst>
                <a:gd name="T0" fmla="*/ 2556 w 2793"/>
                <a:gd name="T1" fmla="*/ 1224 h 2555"/>
                <a:gd name="T2" fmla="*/ 2621 w 2793"/>
                <a:gd name="T3" fmla="*/ 1105 h 2555"/>
                <a:gd name="T4" fmla="*/ 2598 w 2793"/>
                <a:gd name="T5" fmla="*/ 969 h 2555"/>
                <a:gd name="T6" fmla="*/ 2499 w 2793"/>
                <a:gd name="T7" fmla="*/ 878 h 2555"/>
                <a:gd name="T8" fmla="*/ 364 w 2793"/>
                <a:gd name="T9" fmla="*/ 687 h 2555"/>
                <a:gd name="T10" fmla="*/ 237 w 2793"/>
                <a:gd name="T11" fmla="*/ 785 h 2555"/>
                <a:gd name="T12" fmla="*/ 174 w 2793"/>
                <a:gd name="T13" fmla="*/ 936 h 2555"/>
                <a:gd name="T14" fmla="*/ 182 w 2793"/>
                <a:gd name="T15" fmla="*/ 1243 h 2555"/>
                <a:gd name="T16" fmla="*/ 264 w 2793"/>
                <a:gd name="T17" fmla="*/ 1383 h 2555"/>
                <a:gd name="T18" fmla="*/ 403 w 2793"/>
                <a:gd name="T19" fmla="*/ 1464 h 2555"/>
                <a:gd name="T20" fmla="*/ 785 w 2793"/>
                <a:gd name="T21" fmla="*/ 662 h 2555"/>
                <a:gd name="T22" fmla="*/ 2164 w 2793"/>
                <a:gd name="T23" fmla="*/ 346 h 2555"/>
                <a:gd name="T24" fmla="*/ 1871 w 2793"/>
                <a:gd name="T25" fmla="*/ 497 h 2555"/>
                <a:gd name="T26" fmla="*/ 1624 w 2793"/>
                <a:gd name="T27" fmla="*/ 591 h 2555"/>
                <a:gd name="T28" fmla="*/ 1416 w 2793"/>
                <a:gd name="T29" fmla="*/ 641 h 2555"/>
                <a:gd name="T30" fmla="*/ 1241 w 2793"/>
                <a:gd name="T31" fmla="*/ 660 h 2555"/>
                <a:gd name="T32" fmla="*/ 955 w 2793"/>
                <a:gd name="T33" fmla="*/ 1476 h 2555"/>
                <a:gd name="T34" fmla="*/ 1433 w 2793"/>
                <a:gd name="T35" fmla="*/ 1491 h 2555"/>
                <a:gd name="T36" fmla="*/ 1739 w 2793"/>
                <a:gd name="T37" fmla="*/ 1550 h 2555"/>
                <a:gd name="T38" fmla="*/ 1989 w 2793"/>
                <a:gd name="T39" fmla="*/ 1640 h 2555"/>
                <a:gd name="T40" fmla="*/ 2184 w 2793"/>
                <a:gd name="T41" fmla="*/ 1744 h 2555"/>
                <a:gd name="T42" fmla="*/ 2328 w 2793"/>
                <a:gd name="T43" fmla="*/ 1848 h 2555"/>
                <a:gd name="T44" fmla="*/ 2453 w 2793"/>
                <a:gd name="T45" fmla="*/ 9 h 2555"/>
                <a:gd name="T46" fmla="*/ 2497 w 2793"/>
                <a:gd name="T47" fmla="*/ 66 h 2555"/>
                <a:gd name="T48" fmla="*/ 2586 w 2793"/>
                <a:gd name="T49" fmla="*/ 730 h 2555"/>
                <a:gd name="T50" fmla="*/ 2724 w 2793"/>
                <a:gd name="T51" fmla="*/ 849 h 2555"/>
                <a:gd name="T52" fmla="*/ 2791 w 2793"/>
                <a:gd name="T53" fmla="*/ 1021 h 2555"/>
                <a:gd name="T54" fmla="*/ 2767 w 2793"/>
                <a:gd name="T55" fmla="*/ 1209 h 2555"/>
                <a:gd name="T56" fmla="*/ 2662 w 2793"/>
                <a:gd name="T57" fmla="*/ 1357 h 2555"/>
                <a:gd name="T58" fmla="*/ 2499 w 2793"/>
                <a:gd name="T59" fmla="*/ 1441 h 2555"/>
                <a:gd name="T60" fmla="*/ 2476 w 2793"/>
                <a:gd name="T61" fmla="*/ 2112 h 2555"/>
                <a:gd name="T62" fmla="*/ 2414 w 2793"/>
                <a:gd name="T63" fmla="*/ 2139 h 2555"/>
                <a:gd name="T64" fmla="*/ 2346 w 2793"/>
                <a:gd name="T65" fmla="*/ 2103 h 2555"/>
                <a:gd name="T66" fmla="*/ 2315 w 2793"/>
                <a:gd name="T67" fmla="*/ 2068 h 2555"/>
                <a:gd name="T68" fmla="*/ 2234 w 2793"/>
                <a:gd name="T69" fmla="*/ 1992 h 2555"/>
                <a:gd name="T70" fmla="*/ 2102 w 2793"/>
                <a:gd name="T71" fmla="*/ 1893 h 2555"/>
                <a:gd name="T72" fmla="*/ 1912 w 2793"/>
                <a:gd name="T73" fmla="*/ 1792 h 2555"/>
                <a:gd name="T74" fmla="*/ 1662 w 2793"/>
                <a:gd name="T75" fmla="*/ 1706 h 2555"/>
                <a:gd name="T76" fmla="*/ 1347 w 2793"/>
                <a:gd name="T77" fmla="*/ 1653 h 2555"/>
                <a:gd name="T78" fmla="*/ 1325 w 2793"/>
                <a:gd name="T79" fmla="*/ 2437 h 2555"/>
                <a:gd name="T80" fmla="*/ 1320 w 2793"/>
                <a:gd name="T81" fmla="*/ 2511 h 2555"/>
                <a:gd name="T82" fmla="*/ 1262 w 2793"/>
                <a:gd name="T83" fmla="*/ 2554 h 2555"/>
                <a:gd name="T84" fmla="*/ 1190 w 2793"/>
                <a:gd name="T85" fmla="*/ 2535 h 2555"/>
                <a:gd name="T86" fmla="*/ 487 w 2793"/>
                <a:gd name="T87" fmla="*/ 1646 h 2555"/>
                <a:gd name="T88" fmla="*/ 273 w 2793"/>
                <a:gd name="T89" fmla="*/ 1596 h 2555"/>
                <a:gd name="T90" fmla="*/ 107 w 2793"/>
                <a:gd name="T91" fmla="*/ 1463 h 2555"/>
                <a:gd name="T92" fmla="*/ 12 w 2793"/>
                <a:gd name="T93" fmla="*/ 1271 h 2555"/>
                <a:gd name="T94" fmla="*/ 3 w 2793"/>
                <a:gd name="T95" fmla="*/ 922 h 2555"/>
                <a:gd name="T96" fmla="*/ 75 w 2793"/>
                <a:gd name="T97" fmla="*/ 718 h 2555"/>
                <a:gd name="T98" fmla="*/ 226 w 2793"/>
                <a:gd name="T99" fmla="*/ 568 h 2555"/>
                <a:gd name="T100" fmla="*/ 431 w 2793"/>
                <a:gd name="T101" fmla="*/ 495 h 2555"/>
                <a:gd name="T102" fmla="*/ 1234 w 2793"/>
                <a:gd name="T103" fmla="*/ 490 h 2555"/>
                <a:gd name="T104" fmla="*/ 1388 w 2793"/>
                <a:gd name="T105" fmla="*/ 473 h 2555"/>
                <a:gd name="T106" fmla="*/ 1574 w 2793"/>
                <a:gd name="T107" fmla="*/ 429 h 2555"/>
                <a:gd name="T108" fmla="*/ 1794 w 2793"/>
                <a:gd name="T109" fmla="*/ 345 h 2555"/>
                <a:gd name="T110" fmla="*/ 2056 w 2793"/>
                <a:gd name="T111" fmla="*/ 211 h 2555"/>
                <a:gd name="T112" fmla="*/ 2364 w 2793"/>
                <a:gd name="T113" fmla="*/ 15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3" h="2555">
                  <a:moveTo>
                    <a:pt x="2499" y="878"/>
                  </a:moveTo>
                  <a:lnTo>
                    <a:pt x="2499" y="1261"/>
                  </a:lnTo>
                  <a:lnTo>
                    <a:pt x="2530" y="1244"/>
                  </a:lnTo>
                  <a:lnTo>
                    <a:pt x="2556" y="1224"/>
                  </a:lnTo>
                  <a:lnTo>
                    <a:pt x="2579" y="1199"/>
                  </a:lnTo>
                  <a:lnTo>
                    <a:pt x="2598" y="1170"/>
                  </a:lnTo>
                  <a:lnTo>
                    <a:pt x="2612" y="1139"/>
                  </a:lnTo>
                  <a:lnTo>
                    <a:pt x="2621" y="1105"/>
                  </a:lnTo>
                  <a:lnTo>
                    <a:pt x="2624" y="1070"/>
                  </a:lnTo>
                  <a:lnTo>
                    <a:pt x="2621" y="1034"/>
                  </a:lnTo>
                  <a:lnTo>
                    <a:pt x="2612" y="1000"/>
                  </a:lnTo>
                  <a:lnTo>
                    <a:pt x="2598" y="969"/>
                  </a:lnTo>
                  <a:lnTo>
                    <a:pt x="2579" y="940"/>
                  </a:lnTo>
                  <a:lnTo>
                    <a:pt x="2556" y="915"/>
                  </a:lnTo>
                  <a:lnTo>
                    <a:pt x="2530" y="894"/>
                  </a:lnTo>
                  <a:lnTo>
                    <a:pt x="2499" y="878"/>
                  </a:lnTo>
                  <a:close/>
                  <a:moveTo>
                    <a:pt x="487" y="662"/>
                  </a:moveTo>
                  <a:lnTo>
                    <a:pt x="444" y="665"/>
                  </a:lnTo>
                  <a:lnTo>
                    <a:pt x="403" y="673"/>
                  </a:lnTo>
                  <a:lnTo>
                    <a:pt x="364" y="687"/>
                  </a:lnTo>
                  <a:lnTo>
                    <a:pt x="328" y="705"/>
                  </a:lnTo>
                  <a:lnTo>
                    <a:pt x="293" y="728"/>
                  </a:lnTo>
                  <a:lnTo>
                    <a:pt x="264" y="755"/>
                  </a:lnTo>
                  <a:lnTo>
                    <a:pt x="237" y="785"/>
                  </a:lnTo>
                  <a:lnTo>
                    <a:pt x="214" y="819"/>
                  </a:lnTo>
                  <a:lnTo>
                    <a:pt x="195" y="855"/>
                  </a:lnTo>
                  <a:lnTo>
                    <a:pt x="182" y="894"/>
                  </a:lnTo>
                  <a:lnTo>
                    <a:pt x="174" y="936"/>
                  </a:lnTo>
                  <a:lnTo>
                    <a:pt x="171" y="979"/>
                  </a:lnTo>
                  <a:lnTo>
                    <a:pt x="171" y="1160"/>
                  </a:lnTo>
                  <a:lnTo>
                    <a:pt x="174" y="1202"/>
                  </a:lnTo>
                  <a:lnTo>
                    <a:pt x="182" y="1243"/>
                  </a:lnTo>
                  <a:lnTo>
                    <a:pt x="195" y="1283"/>
                  </a:lnTo>
                  <a:lnTo>
                    <a:pt x="214" y="1319"/>
                  </a:lnTo>
                  <a:lnTo>
                    <a:pt x="237" y="1353"/>
                  </a:lnTo>
                  <a:lnTo>
                    <a:pt x="264" y="1383"/>
                  </a:lnTo>
                  <a:lnTo>
                    <a:pt x="293" y="1410"/>
                  </a:lnTo>
                  <a:lnTo>
                    <a:pt x="328" y="1432"/>
                  </a:lnTo>
                  <a:lnTo>
                    <a:pt x="364" y="1451"/>
                  </a:lnTo>
                  <a:lnTo>
                    <a:pt x="403" y="1464"/>
                  </a:lnTo>
                  <a:lnTo>
                    <a:pt x="444" y="1473"/>
                  </a:lnTo>
                  <a:lnTo>
                    <a:pt x="487" y="1476"/>
                  </a:lnTo>
                  <a:lnTo>
                    <a:pt x="785" y="1476"/>
                  </a:lnTo>
                  <a:lnTo>
                    <a:pt x="785" y="662"/>
                  </a:lnTo>
                  <a:lnTo>
                    <a:pt x="487" y="662"/>
                  </a:lnTo>
                  <a:close/>
                  <a:moveTo>
                    <a:pt x="2328" y="245"/>
                  </a:moveTo>
                  <a:lnTo>
                    <a:pt x="2244" y="297"/>
                  </a:lnTo>
                  <a:lnTo>
                    <a:pt x="2164" y="346"/>
                  </a:lnTo>
                  <a:lnTo>
                    <a:pt x="2086" y="389"/>
                  </a:lnTo>
                  <a:lnTo>
                    <a:pt x="2012" y="430"/>
                  </a:lnTo>
                  <a:lnTo>
                    <a:pt x="1941" y="465"/>
                  </a:lnTo>
                  <a:lnTo>
                    <a:pt x="1871" y="497"/>
                  </a:lnTo>
                  <a:lnTo>
                    <a:pt x="1805" y="526"/>
                  </a:lnTo>
                  <a:lnTo>
                    <a:pt x="1742" y="550"/>
                  </a:lnTo>
                  <a:lnTo>
                    <a:pt x="1682" y="572"/>
                  </a:lnTo>
                  <a:lnTo>
                    <a:pt x="1624" y="591"/>
                  </a:lnTo>
                  <a:lnTo>
                    <a:pt x="1569" y="607"/>
                  </a:lnTo>
                  <a:lnTo>
                    <a:pt x="1516" y="621"/>
                  </a:lnTo>
                  <a:lnTo>
                    <a:pt x="1464" y="632"/>
                  </a:lnTo>
                  <a:lnTo>
                    <a:pt x="1416" y="641"/>
                  </a:lnTo>
                  <a:lnTo>
                    <a:pt x="1369" y="648"/>
                  </a:lnTo>
                  <a:lnTo>
                    <a:pt x="1325" y="654"/>
                  </a:lnTo>
                  <a:lnTo>
                    <a:pt x="1282" y="658"/>
                  </a:lnTo>
                  <a:lnTo>
                    <a:pt x="1241" y="660"/>
                  </a:lnTo>
                  <a:lnTo>
                    <a:pt x="1203" y="662"/>
                  </a:lnTo>
                  <a:lnTo>
                    <a:pt x="1165" y="662"/>
                  </a:lnTo>
                  <a:lnTo>
                    <a:pt x="955" y="662"/>
                  </a:lnTo>
                  <a:lnTo>
                    <a:pt x="955" y="1476"/>
                  </a:lnTo>
                  <a:lnTo>
                    <a:pt x="1165" y="1476"/>
                  </a:lnTo>
                  <a:lnTo>
                    <a:pt x="1259" y="1478"/>
                  </a:lnTo>
                  <a:lnTo>
                    <a:pt x="1347" y="1483"/>
                  </a:lnTo>
                  <a:lnTo>
                    <a:pt x="1433" y="1491"/>
                  </a:lnTo>
                  <a:lnTo>
                    <a:pt x="1515" y="1502"/>
                  </a:lnTo>
                  <a:lnTo>
                    <a:pt x="1593" y="1516"/>
                  </a:lnTo>
                  <a:lnTo>
                    <a:pt x="1669" y="1531"/>
                  </a:lnTo>
                  <a:lnTo>
                    <a:pt x="1739" y="1550"/>
                  </a:lnTo>
                  <a:lnTo>
                    <a:pt x="1807" y="1571"/>
                  </a:lnTo>
                  <a:lnTo>
                    <a:pt x="1871" y="1592"/>
                  </a:lnTo>
                  <a:lnTo>
                    <a:pt x="1931" y="1615"/>
                  </a:lnTo>
                  <a:lnTo>
                    <a:pt x="1989" y="1640"/>
                  </a:lnTo>
                  <a:lnTo>
                    <a:pt x="2043" y="1666"/>
                  </a:lnTo>
                  <a:lnTo>
                    <a:pt x="2094" y="1691"/>
                  </a:lnTo>
                  <a:lnTo>
                    <a:pt x="2140" y="1718"/>
                  </a:lnTo>
                  <a:lnTo>
                    <a:pt x="2184" y="1744"/>
                  </a:lnTo>
                  <a:lnTo>
                    <a:pt x="2225" y="1771"/>
                  </a:lnTo>
                  <a:lnTo>
                    <a:pt x="2263" y="1798"/>
                  </a:lnTo>
                  <a:lnTo>
                    <a:pt x="2297" y="1824"/>
                  </a:lnTo>
                  <a:lnTo>
                    <a:pt x="2328" y="1848"/>
                  </a:lnTo>
                  <a:lnTo>
                    <a:pt x="2328" y="245"/>
                  </a:lnTo>
                  <a:close/>
                  <a:moveTo>
                    <a:pt x="2418" y="0"/>
                  </a:moveTo>
                  <a:lnTo>
                    <a:pt x="2436" y="3"/>
                  </a:lnTo>
                  <a:lnTo>
                    <a:pt x="2453" y="9"/>
                  </a:lnTo>
                  <a:lnTo>
                    <a:pt x="2469" y="20"/>
                  </a:lnTo>
                  <a:lnTo>
                    <a:pt x="2482" y="33"/>
                  </a:lnTo>
                  <a:lnTo>
                    <a:pt x="2491" y="49"/>
                  </a:lnTo>
                  <a:lnTo>
                    <a:pt x="2497" y="66"/>
                  </a:lnTo>
                  <a:lnTo>
                    <a:pt x="2499" y="85"/>
                  </a:lnTo>
                  <a:lnTo>
                    <a:pt x="2499" y="699"/>
                  </a:lnTo>
                  <a:lnTo>
                    <a:pt x="2544" y="713"/>
                  </a:lnTo>
                  <a:lnTo>
                    <a:pt x="2586" y="730"/>
                  </a:lnTo>
                  <a:lnTo>
                    <a:pt x="2626" y="754"/>
                  </a:lnTo>
                  <a:lnTo>
                    <a:pt x="2663" y="782"/>
                  </a:lnTo>
                  <a:lnTo>
                    <a:pt x="2695" y="814"/>
                  </a:lnTo>
                  <a:lnTo>
                    <a:pt x="2724" y="849"/>
                  </a:lnTo>
                  <a:lnTo>
                    <a:pt x="2749" y="888"/>
                  </a:lnTo>
                  <a:lnTo>
                    <a:pt x="2767" y="929"/>
                  </a:lnTo>
                  <a:lnTo>
                    <a:pt x="2782" y="975"/>
                  </a:lnTo>
                  <a:lnTo>
                    <a:pt x="2791" y="1021"/>
                  </a:lnTo>
                  <a:lnTo>
                    <a:pt x="2793" y="1070"/>
                  </a:lnTo>
                  <a:lnTo>
                    <a:pt x="2790" y="1118"/>
                  </a:lnTo>
                  <a:lnTo>
                    <a:pt x="2782" y="1165"/>
                  </a:lnTo>
                  <a:lnTo>
                    <a:pt x="2767" y="1209"/>
                  </a:lnTo>
                  <a:lnTo>
                    <a:pt x="2748" y="1251"/>
                  </a:lnTo>
                  <a:lnTo>
                    <a:pt x="2723" y="1290"/>
                  </a:lnTo>
                  <a:lnTo>
                    <a:pt x="2695" y="1326"/>
                  </a:lnTo>
                  <a:lnTo>
                    <a:pt x="2662" y="1357"/>
                  </a:lnTo>
                  <a:lnTo>
                    <a:pt x="2626" y="1385"/>
                  </a:lnTo>
                  <a:lnTo>
                    <a:pt x="2585" y="1408"/>
                  </a:lnTo>
                  <a:lnTo>
                    <a:pt x="2543" y="1427"/>
                  </a:lnTo>
                  <a:lnTo>
                    <a:pt x="2499" y="1441"/>
                  </a:lnTo>
                  <a:lnTo>
                    <a:pt x="2499" y="2054"/>
                  </a:lnTo>
                  <a:lnTo>
                    <a:pt x="2496" y="2075"/>
                  </a:lnTo>
                  <a:lnTo>
                    <a:pt x="2488" y="2094"/>
                  </a:lnTo>
                  <a:lnTo>
                    <a:pt x="2476" y="2112"/>
                  </a:lnTo>
                  <a:lnTo>
                    <a:pt x="2459" y="2125"/>
                  </a:lnTo>
                  <a:lnTo>
                    <a:pt x="2440" y="2134"/>
                  </a:lnTo>
                  <a:lnTo>
                    <a:pt x="2427" y="2138"/>
                  </a:lnTo>
                  <a:lnTo>
                    <a:pt x="2414" y="2139"/>
                  </a:lnTo>
                  <a:lnTo>
                    <a:pt x="2394" y="2136"/>
                  </a:lnTo>
                  <a:lnTo>
                    <a:pt x="2376" y="2129"/>
                  </a:lnTo>
                  <a:lnTo>
                    <a:pt x="2359" y="2119"/>
                  </a:lnTo>
                  <a:lnTo>
                    <a:pt x="2346" y="2103"/>
                  </a:lnTo>
                  <a:lnTo>
                    <a:pt x="2343" y="2099"/>
                  </a:lnTo>
                  <a:lnTo>
                    <a:pt x="2336" y="2092"/>
                  </a:lnTo>
                  <a:lnTo>
                    <a:pt x="2327" y="2082"/>
                  </a:lnTo>
                  <a:lnTo>
                    <a:pt x="2315" y="2068"/>
                  </a:lnTo>
                  <a:lnTo>
                    <a:pt x="2299" y="2052"/>
                  </a:lnTo>
                  <a:lnTo>
                    <a:pt x="2281" y="2033"/>
                  </a:lnTo>
                  <a:lnTo>
                    <a:pt x="2260" y="2014"/>
                  </a:lnTo>
                  <a:lnTo>
                    <a:pt x="2234" y="1992"/>
                  </a:lnTo>
                  <a:lnTo>
                    <a:pt x="2206" y="1968"/>
                  </a:lnTo>
                  <a:lnTo>
                    <a:pt x="2175" y="1943"/>
                  </a:lnTo>
                  <a:lnTo>
                    <a:pt x="2140" y="1919"/>
                  </a:lnTo>
                  <a:lnTo>
                    <a:pt x="2102" y="1893"/>
                  </a:lnTo>
                  <a:lnTo>
                    <a:pt x="2059" y="1867"/>
                  </a:lnTo>
                  <a:lnTo>
                    <a:pt x="2014" y="1841"/>
                  </a:lnTo>
                  <a:lnTo>
                    <a:pt x="1964" y="1816"/>
                  </a:lnTo>
                  <a:lnTo>
                    <a:pt x="1912" y="1792"/>
                  </a:lnTo>
                  <a:lnTo>
                    <a:pt x="1855" y="1768"/>
                  </a:lnTo>
                  <a:lnTo>
                    <a:pt x="1794" y="1745"/>
                  </a:lnTo>
                  <a:lnTo>
                    <a:pt x="1730" y="1724"/>
                  </a:lnTo>
                  <a:lnTo>
                    <a:pt x="1662" y="1706"/>
                  </a:lnTo>
                  <a:lnTo>
                    <a:pt x="1589" y="1688"/>
                  </a:lnTo>
                  <a:lnTo>
                    <a:pt x="1513" y="1674"/>
                  </a:lnTo>
                  <a:lnTo>
                    <a:pt x="1432" y="1663"/>
                  </a:lnTo>
                  <a:lnTo>
                    <a:pt x="1347" y="1653"/>
                  </a:lnTo>
                  <a:lnTo>
                    <a:pt x="1259" y="1648"/>
                  </a:lnTo>
                  <a:lnTo>
                    <a:pt x="1165" y="1646"/>
                  </a:lnTo>
                  <a:lnTo>
                    <a:pt x="997" y="1646"/>
                  </a:lnTo>
                  <a:lnTo>
                    <a:pt x="1325" y="2437"/>
                  </a:lnTo>
                  <a:lnTo>
                    <a:pt x="1330" y="2457"/>
                  </a:lnTo>
                  <a:lnTo>
                    <a:pt x="1330" y="2475"/>
                  </a:lnTo>
                  <a:lnTo>
                    <a:pt x="1327" y="2494"/>
                  </a:lnTo>
                  <a:lnTo>
                    <a:pt x="1320" y="2511"/>
                  </a:lnTo>
                  <a:lnTo>
                    <a:pt x="1309" y="2527"/>
                  </a:lnTo>
                  <a:lnTo>
                    <a:pt x="1295" y="2539"/>
                  </a:lnTo>
                  <a:lnTo>
                    <a:pt x="1277" y="2549"/>
                  </a:lnTo>
                  <a:lnTo>
                    <a:pt x="1262" y="2554"/>
                  </a:lnTo>
                  <a:lnTo>
                    <a:pt x="1245" y="2555"/>
                  </a:lnTo>
                  <a:lnTo>
                    <a:pt x="1226" y="2553"/>
                  </a:lnTo>
                  <a:lnTo>
                    <a:pt x="1207" y="2545"/>
                  </a:lnTo>
                  <a:lnTo>
                    <a:pt x="1190" y="2535"/>
                  </a:lnTo>
                  <a:lnTo>
                    <a:pt x="1176" y="2521"/>
                  </a:lnTo>
                  <a:lnTo>
                    <a:pt x="1167" y="2502"/>
                  </a:lnTo>
                  <a:lnTo>
                    <a:pt x="813" y="1646"/>
                  </a:lnTo>
                  <a:lnTo>
                    <a:pt x="487" y="1646"/>
                  </a:lnTo>
                  <a:lnTo>
                    <a:pt x="431" y="1643"/>
                  </a:lnTo>
                  <a:lnTo>
                    <a:pt x="375" y="1634"/>
                  </a:lnTo>
                  <a:lnTo>
                    <a:pt x="323" y="1618"/>
                  </a:lnTo>
                  <a:lnTo>
                    <a:pt x="273" y="1596"/>
                  </a:lnTo>
                  <a:lnTo>
                    <a:pt x="226" y="1571"/>
                  </a:lnTo>
                  <a:lnTo>
                    <a:pt x="183" y="1539"/>
                  </a:lnTo>
                  <a:lnTo>
                    <a:pt x="143" y="1503"/>
                  </a:lnTo>
                  <a:lnTo>
                    <a:pt x="107" y="1463"/>
                  </a:lnTo>
                  <a:lnTo>
                    <a:pt x="75" y="1420"/>
                  </a:lnTo>
                  <a:lnTo>
                    <a:pt x="50" y="1373"/>
                  </a:lnTo>
                  <a:lnTo>
                    <a:pt x="29" y="1323"/>
                  </a:lnTo>
                  <a:lnTo>
                    <a:pt x="12" y="1271"/>
                  </a:lnTo>
                  <a:lnTo>
                    <a:pt x="3" y="1216"/>
                  </a:lnTo>
                  <a:lnTo>
                    <a:pt x="0" y="1160"/>
                  </a:lnTo>
                  <a:lnTo>
                    <a:pt x="0" y="979"/>
                  </a:lnTo>
                  <a:lnTo>
                    <a:pt x="3" y="922"/>
                  </a:lnTo>
                  <a:lnTo>
                    <a:pt x="12" y="867"/>
                  </a:lnTo>
                  <a:lnTo>
                    <a:pt x="29" y="815"/>
                  </a:lnTo>
                  <a:lnTo>
                    <a:pt x="50" y="764"/>
                  </a:lnTo>
                  <a:lnTo>
                    <a:pt x="75" y="718"/>
                  </a:lnTo>
                  <a:lnTo>
                    <a:pt x="107" y="674"/>
                  </a:lnTo>
                  <a:lnTo>
                    <a:pt x="143" y="634"/>
                  </a:lnTo>
                  <a:lnTo>
                    <a:pt x="183" y="599"/>
                  </a:lnTo>
                  <a:lnTo>
                    <a:pt x="226" y="568"/>
                  </a:lnTo>
                  <a:lnTo>
                    <a:pt x="273" y="541"/>
                  </a:lnTo>
                  <a:lnTo>
                    <a:pt x="323" y="520"/>
                  </a:lnTo>
                  <a:lnTo>
                    <a:pt x="375" y="505"/>
                  </a:lnTo>
                  <a:lnTo>
                    <a:pt x="431" y="495"/>
                  </a:lnTo>
                  <a:lnTo>
                    <a:pt x="487" y="492"/>
                  </a:lnTo>
                  <a:lnTo>
                    <a:pt x="1166" y="492"/>
                  </a:lnTo>
                  <a:lnTo>
                    <a:pt x="1199" y="492"/>
                  </a:lnTo>
                  <a:lnTo>
                    <a:pt x="1234" y="490"/>
                  </a:lnTo>
                  <a:lnTo>
                    <a:pt x="1269" y="487"/>
                  </a:lnTo>
                  <a:lnTo>
                    <a:pt x="1307" y="484"/>
                  </a:lnTo>
                  <a:lnTo>
                    <a:pt x="1346" y="479"/>
                  </a:lnTo>
                  <a:lnTo>
                    <a:pt x="1388" y="473"/>
                  </a:lnTo>
                  <a:lnTo>
                    <a:pt x="1431" y="465"/>
                  </a:lnTo>
                  <a:lnTo>
                    <a:pt x="1477" y="455"/>
                  </a:lnTo>
                  <a:lnTo>
                    <a:pt x="1524" y="443"/>
                  </a:lnTo>
                  <a:lnTo>
                    <a:pt x="1574" y="429"/>
                  </a:lnTo>
                  <a:lnTo>
                    <a:pt x="1625" y="412"/>
                  </a:lnTo>
                  <a:lnTo>
                    <a:pt x="1679" y="392"/>
                  </a:lnTo>
                  <a:lnTo>
                    <a:pt x="1735" y="370"/>
                  </a:lnTo>
                  <a:lnTo>
                    <a:pt x="1794" y="345"/>
                  </a:lnTo>
                  <a:lnTo>
                    <a:pt x="1856" y="317"/>
                  </a:lnTo>
                  <a:lnTo>
                    <a:pt x="1920" y="285"/>
                  </a:lnTo>
                  <a:lnTo>
                    <a:pt x="1987" y="250"/>
                  </a:lnTo>
                  <a:lnTo>
                    <a:pt x="2056" y="211"/>
                  </a:lnTo>
                  <a:lnTo>
                    <a:pt x="2129" y="168"/>
                  </a:lnTo>
                  <a:lnTo>
                    <a:pt x="2204" y="122"/>
                  </a:lnTo>
                  <a:lnTo>
                    <a:pt x="2283" y="70"/>
                  </a:lnTo>
                  <a:lnTo>
                    <a:pt x="2364" y="15"/>
                  </a:lnTo>
                  <a:lnTo>
                    <a:pt x="2382" y="6"/>
                  </a:lnTo>
                  <a:lnTo>
                    <a:pt x="2399" y="1"/>
                  </a:lnTo>
                  <a:lnTo>
                    <a:pt x="241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7" name="Freeform 56"/>
            <p:cNvSpPr/>
            <p:nvPr/>
          </p:nvSpPr>
          <p:spPr bwMode="auto">
            <a:xfrm>
              <a:off x="7237413" y="2625725"/>
              <a:ext cx="400050" cy="136525"/>
            </a:xfrm>
            <a:custGeom>
              <a:avLst/>
              <a:gdLst>
                <a:gd name="T0" fmla="*/ 85 w 505"/>
                <a:gd name="T1" fmla="*/ 0 h 172"/>
                <a:gd name="T2" fmla="*/ 419 w 505"/>
                <a:gd name="T3" fmla="*/ 0 h 172"/>
                <a:gd name="T4" fmla="*/ 442 w 505"/>
                <a:gd name="T5" fmla="*/ 3 h 172"/>
                <a:gd name="T6" fmla="*/ 463 w 505"/>
                <a:gd name="T7" fmla="*/ 11 h 172"/>
                <a:gd name="T8" fmla="*/ 479 w 505"/>
                <a:gd name="T9" fmla="*/ 25 h 172"/>
                <a:gd name="T10" fmla="*/ 493 w 505"/>
                <a:gd name="T11" fmla="*/ 42 h 172"/>
                <a:gd name="T12" fmla="*/ 502 w 505"/>
                <a:gd name="T13" fmla="*/ 62 h 172"/>
                <a:gd name="T14" fmla="*/ 505 w 505"/>
                <a:gd name="T15" fmla="*/ 86 h 172"/>
                <a:gd name="T16" fmla="*/ 502 w 505"/>
                <a:gd name="T17" fmla="*/ 109 h 172"/>
                <a:gd name="T18" fmla="*/ 493 w 505"/>
                <a:gd name="T19" fmla="*/ 129 h 172"/>
                <a:gd name="T20" fmla="*/ 479 w 505"/>
                <a:gd name="T21" fmla="*/ 146 h 172"/>
                <a:gd name="T22" fmla="*/ 463 w 505"/>
                <a:gd name="T23" fmla="*/ 159 h 172"/>
                <a:gd name="T24" fmla="*/ 442 w 505"/>
                <a:gd name="T25" fmla="*/ 168 h 172"/>
                <a:gd name="T26" fmla="*/ 419 w 505"/>
                <a:gd name="T27" fmla="*/ 172 h 172"/>
                <a:gd name="T28" fmla="*/ 85 w 505"/>
                <a:gd name="T29" fmla="*/ 172 h 172"/>
                <a:gd name="T30" fmla="*/ 63 w 505"/>
                <a:gd name="T31" fmla="*/ 168 h 172"/>
                <a:gd name="T32" fmla="*/ 42 w 505"/>
                <a:gd name="T33" fmla="*/ 159 h 172"/>
                <a:gd name="T34" fmla="*/ 26 w 505"/>
                <a:gd name="T35" fmla="*/ 146 h 172"/>
                <a:gd name="T36" fmla="*/ 12 w 505"/>
                <a:gd name="T37" fmla="*/ 129 h 172"/>
                <a:gd name="T38" fmla="*/ 3 w 505"/>
                <a:gd name="T39" fmla="*/ 109 h 172"/>
                <a:gd name="T40" fmla="*/ 0 w 505"/>
                <a:gd name="T41" fmla="*/ 86 h 172"/>
                <a:gd name="T42" fmla="*/ 3 w 505"/>
                <a:gd name="T43" fmla="*/ 63 h 172"/>
                <a:gd name="T44" fmla="*/ 12 w 505"/>
                <a:gd name="T45" fmla="*/ 42 h 172"/>
                <a:gd name="T46" fmla="*/ 26 w 505"/>
                <a:gd name="T47" fmla="*/ 25 h 172"/>
                <a:gd name="T48" fmla="*/ 42 w 505"/>
                <a:gd name="T49" fmla="*/ 11 h 172"/>
                <a:gd name="T50" fmla="*/ 63 w 505"/>
                <a:gd name="T51" fmla="*/ 3 h 172"/>
                <a:gd name="T52" fmla="*/ 85 w 505"/>
                <a:gd name="T5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5" h="172">
                  <a:moveTo>
                    <a:pt x="85" y="0"/>
                  </a:moveTo>
                  <a:lnTo>
                    <a:pt x="419" y="0"/>
                  </a:lnTo>
                  <a:lnTo>
                    <a:pt x="442" y="3"/>
                  </a:lnTo>
                  <a:lnTo>
                    <a:pt x="463" y="11"/>
                  </a:lnTo>
                  <a:lnTo>
                    <a:pt x="479" y="25"/>
                  </a:lnTo>
                  <a:lnTo>
                    <a:pt x="493" y="42"/>
                  </a:lnTo>
                  <a:lnTo>
                    <a:pt x="502" y="62"/>
                  </a:lnTo>
                  <a:lnTo>
                    <a:pt x="505" y="86"/>
                  </a:lnTo>
                  <a:lnTo>
                    <a:pt x="502" y="109"/>
                  </a:lnTo>
                  <a:lnTo>
                    <a:pt x="493" y="129"/>
                  </a:lnTo>
                  <a:lnTo>
                    <a:pt x="479" y="146"/>
                  </a:lnTo>
                  <a:lnTo>
                    <a:pt x="463" y="159"/>
                  </a:lnTo>
                  <a:lnTo>
                    <a:pt x="442" y="168"/>
                  </a:lnTo>
                  <a:lnTo>
                    <a:pt x="419" y="172"/>
                  </a:lnTo>
                  <a:lnTo>
                    <a:pt x="85" y="172"/>
                  </a:lnTo>
                  <a:lnTo>
                    <a:pt x="63" y="168"/>
                  </a:lnTo>
                  <a:lnTo>
                    <a:pt x="42" y="159"/>
                  </a:lnTo>
                  <a:lnTo>
                    <a:pt x="26" y="146"/>
                  </a:lnTo>
                  <a:lnTo>
                    <a:pt x="12" y="129"/>
                  </a:lnTo>
                  <a:lnTo>
                    <a:pt x="3" y="109"/>
                  </a:lnTo>
                  <a:lnTo>
                    <a:pt x="0" y="86"/>
                  </a:lnTo>
                  <a:lnTo>
                    <a:pt x="3" y="63"/>
                  </a:lnTo>
                  <a:lnTo>
                    <a:pt x="12" y="42"/>
                  </a:lnTo>
                  <a:lnTo>
                    <a:pt x="26" y="25"/>
                  </a:lnTo>
                  <a:lnTo>
                    <a:pt x="42" y="11"/>
                  </a:lnTo>
                  <a:lnTo>
                    <a:pt x="63" y="3"/>
                  </a:lnTo>
                  <a:lnTo>
                    <a:pt x="85"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8" name="Freeform 57"/>
            <p:cNvSpPr/>
            <p:nvPr/>
          </p:nvSpPr>
          <p:spPr bwMode="auto">
            <a:xfrm>
              <a:off x="7207250" y="2290763"/>
              <a:ext cx="390525" cy="236538"/>
            </a:xfrm>
            <a:custGeom>
              <a:avLst/>
              <a:gdLst>
                <a:gd name="T0" fmla="*/ 415 w 492"/>
                <a:gd name="T1" fmla="*/ 0 h 296"/>
                <a:gd name="T2" fmla="*/ 432 w 492"/>
                <a:gd name="T3" fmla="*/ 3 h 296"/>
                <a:gd name="T4" fmla="*/ 450 w 492"/>
                <a:gd name="T5" fmla="*/ 10 h 296"/>
                <a:gd name="T6" fmla="*/ 465 w 492"/>
                <a:gd name="T7" fmla="*/ 21 h 296"/>
                <a:gd name="T8" fmla="*/ 478 w 492"/>
                <a:gd name="T9" fmla="*/ 36 h 296"/>
                <a:gd name="T10" fmla="*/ 487 w 492"/>
                <a:gd name="T11" fmla="*/ 53 h 296"/>
                <a:gd name="T12" fmla="*/ 492 w 492"/>
                <a:gd name="T13" fmla="*/ 72 h 296"/>
                <a:gd name="T14" fmla="*/ 492 w 492"/>
                <a:gd name="T15" fmla="*/ 92 h 296"/>
                <a:gd name="T16" fmla="*/ 489 w 492"/>
                <a:gd name="T17" fmla="*/ 109 h 296"/>
                <a:gd name="T18" fmla="*/ 482 w 492"/>
                <a:gd name="T19" fmla="*/ 127 h 296"/>
                <a:gd name="T20" fmla="*/ 471 w 492"/>
                <a:gd name="T21" fmla="*/ 142 h 296"/>
                <a:gd name="T22" fmla="*/ 456 w 492"/>
                <a:gd name="T23" fmla="*/ 155 h 296"/>
                <a:gd name="T24" fmla="*/ 439 w 492"/>
                <a:gd name="T25" fmla="*/ 164 h 296"/>
                <a:gd name="T26" fmla="*/ 116 w 492"/>
                <a:gd name="T27" fmla="*/ 290 h 296"/>
                <a:gd name="T28" fmla="*/ 101 w 492"/>
                <a:gd name="T29" fmla="*/ 294 h 296"/>
                <a:gd name="T30" fmla="*/ 85 w 492"/>
                <a:gd name="T31" fmla="*/ 296 h 296"/>
                <a:gd name="T32" fmla="*/ 65 w 492"/>
                <a:gd name="T33" fmla="*/ 293 h 296"/>
                <a:gd name="T34" fmla="*/ 46 w 492"/>
                <a:gd name="T35" fmla="*/ 287 h 296"/>
                <a:gd name="T36" fmla="*/ 29 w 492"/>
                <a:gd name="T37" fmla="*/ 275 h 296"/>
                <a:gd name="T38" fmla="*/ 15 w 492"/>
                <a:gd name="T39" fmla="*/ 260 h 296"/>
                <a:gd name="T40" fmla="*/ 6 w 492"/>
                <a:gd name="T41" fmla="*/ 241 h 296"/>
                <a:gd name="T42" fmla="*/ 0 w 492"/>
                <a:gd name="T43" fmla="*/ 223 h 296"/>
                <a:gd name="T44" fmla="*/ 0 w 492"/>
                <a:gd name="T45" fmla="*/ 203 h 296"/>
                <a:gd name="T46" fmla="*/ 4 w 492"/>
                <a:gd name="T47" fmla="*/ 186 h 296"/>
                <a:gd name="T48" fmla="*/ 11 w 492"/>
                <a:gd name="T49" fmla="*/ 168 h 296"/>
                <a:gd name="T50" fmla="*/ 22 w 492"/>
                <a:gd name="T51" fmla="*/ 154 h 296"/>
                <a:gd name="T52" fmla="*/ 37 w 492"/>
                <a:gd name="T53" fmla="*/ 141 h 296"/>
                <a:gd name="T54" fmla="*/ 53 w 492"/>
                <a:gd name="T55" fmla="*/ 132 h 296"/>
                <a:gd name="T56" fmla="*/ 377 w 492"/>
                <a:gd name="T57" fmla="*/ 5 h 296"/>
                <a:gd name="T58" fmla="*/ 395 w 492"/>
                <a:gd name="T59" fmla="*/ 0 h 296"/>
                <a:gd name="T60" fmla="*/ 415 w 492"/>
                <a:gd name="T6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2" h="296">
                  <a:moveTo>
                    <a:pt x="415" y="0"/>
                  </a:moveTo>
                  <a:lnTo>
                    <a:pt x="432" y="3"/>
                  </a:lnTo>
                  <a:lnTo>
                    <a:pt x="450" y="10"/>
                  </a:lnTo>
                  <a:lnTo>
                    <a:pt x="465" y="21"/>
                  </a:lnTo>
                  <a:lnTo>
                    <a:pt x="478" y="36"/>
                  </a:lnTo>
                  <a:lnTo>
                    <a:pt x="487" y="53"/>
                  </a:lnTo>
                  <a:lnTo>
                    <a:pt x="492" y="72"/>
                  </a:lnTo>
                  <a:lnTo>
                    <a:pt x="492" y="92"/>
                  </a:lnTo>
                  <a:lnTo>
                    <a:pt x="489" y="109"/>
                  </a:lnTo>
                  <a:lnTo>
                    <a:pt x="482" y="127"/>
                  </a:lnTo>
                  <a:lnTo>
                    <a:pt x="471" y="142"/>
                  </a:lnTo>
                  <a:lnTo>
                    <a:pt x="456" y="155"/>
                  </a:lnTo>
                  <a:lnTo>
                    <a:pt x="439" y="164"/>
                  </a:lnTo>
                  <a:lnTo>
                    <a:pt x="116" y="290"/>
                  </a:lnTo>
                  <a:lnTo>
                    <a:pt x="101" y="294"/>
                  </a:lnTo>
                  <a:lnTo>
                    <a:pt x="85" y="296"/>
                  </a:lnTo>
                  <a:lnTo>
                    <a:pt x="65" y="293"/>
                  </a:lnTo>
                  <a:lnTo>
                    <a:pt x="46" y="287"/>
                  </a:lnTo>
                  <a:lnTo>
                    <a:pt x="29" y="275"/>
                  </a:lnTo>
                  <a:lnTo>
                    <a:pt x="15" y="260"/>
                  </a:lnTo>
                  <a:lnTo>
                    <a:pt x="6" y="241"/>
                  </a:lnTo>
                  <a:lnTo>
                    <a:pt x="0" y="223"/>
                  </a:lnTo>
                  <a:lnTo>
                    <a:pt x="0" y="203"/>
                  </a:lnTo>
                  <a:lnTo>
                    <a:pt x="4" y="186"/>
                  </a:lnTo>
                  <a:lnTo>
                    <a:pt x="11" y="168"/>
                  </a:lnTo>
                  <a:lnTo>
                    <a:pt x="22" y="154"/>
                  </a:lnTo>
                  <a:lnTo>
                    <a:pt x="37" y="141"/>
                  </a:lnTo>
                  <a:lnTo>
                    <a:pt x="53" y="132"/>
                  </a:lnTo>
                  <a:lnTo>
                    <a:pt x="377" y="5"/>
                  </a:lnTo>
                  <a:lnTo>
                    <a:pt x="395" y="0"/>
                  </a:lnTo>
                  <a:lnTo>
                    <a:pt x="415"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9" name="Freeform 58"/>
            <p:cNvSpPr/>
            <p:nvPr/>
          </p:nvSpPr>
          <p:spPr bwMode="auto">
            <a:xfrm>
              <a:off x="7207250" y="2859088"/>
              <a:ext cx="390525" cy="234950"/>
            </a:xfrm>
            <a:custGeom>
              <a:avLst/>
              <a:gdLst>
                <a:gd name="T0" fmla="*/ 79 w 493"/>
                <a:gd name="T1" fmla="*/ 0 h 297"/>
                <a:gd name="T2" fmla="*/ 98 w 493"/>
                <a:gd name="T3" fmla="*/ 1 h 297"/>
                <a:gd name="T4" fmla="*/ 117 w 493"/>
                <a:gd name="T5" fmla="*/ 7 h 297"/>
                <a:gd name="T6" fmla="*/ 440 w 493"/>
                <a:gd name="T7" fmla="*/ 133 h 297"/>
                <a:gd name="T8" fmla="*/ 457 w 493"/>
                <a:gd name="T9" fmla="*/ 142 h 297"/>
                <a:gd name="T10" fmla="*/ 472 w 493"/>
                <a:gd name="T11" fmla="*/ 155 h 297"/>
                <a:gd name="T12" fmla="*/ 483 w 493"/>
                <a:gd name="T13" fmla="*/ 170 h 297"/>
                <a:gd name="T14" fmla="*/ 490 w 493"/>
                <a:gd name="T15" fmla="*/ 187 h 297"/>
                <a:gd name="T16" fmla="*/ 493 w 493"/>
                <a:gd name="T17" fmla="*/ 205 h 297"/>
                <a:gd name="T18" fmla="*/ 493 w 493"/>
                <a:gd name="T19" fmla="*/ 224 h 297"/>
                <a:gd name="T20" fmla="*/ 488 w 493"/>
                <a:gd name="T21" fmla="*/ 243 h 297"/>
                <a:gd name="T22" fmla="*/ 478 w 493"/>
                <a:gd name="T23" fmla="*/ 262 h 297"/>
                <a:gd name="T24" fmla="*/ 464 w 493"/>
                <a:gd name="T25" fmla="*/ 276 h 297"/>
                <a:gd name="T26" fmla="*/ 448 w 493"/>
                <a:gd name="T27" fmla="*/ 287 h 297"/>
                <a:gd name="T28" fmla="*/ 428 w 493"/>
                <a:gd name="T29" fmla="*/ 295 h 297"/>
                <a:gd name="T30" fmla="*/ 409 w 493"/>
                <a:gd name="T31" fmla="*/ 297 h 297"/>
                <a:gd name="T32" fmla="*/ 393 w 493"/>
                <a:gd name="T33" fmla="*/ 296 h 297"/>
                <a:gd name="T34" fmla="*/ 378 w 493"/>
                <a:gd name="T35" fmla="*/ 292 h 297"/>
                <a:gd name="T36" fmla="*/ 54 w 493"/>
                <a:gd name="T37" fmla="*/ 165 h 297"/>
                <a:gd name="T38" fmla="*/ 37 w 493"/>
                <a:gd name="T39" fmla="*/ 155 h 297"/>
                <a:gd name="T40" fmla="*/ 22 w 493"/>
                <a:gd name="T41" fmla="*/ 143 h 297"/>
                <a:gd name="T42" fmla="*/ 12 w 493"/>
                <a:gd name="T43" fmla="*/ 128 h 297"/>
                <a:gd name="T44" fmla="*/ 5 w 493"/>
                <a:gd name="T45" fmla="*/ 111 h 297"/>
                <a:gd name="T46" fmla="*/ 0 w 493"/>
                <a:gd name="T47" fmla="*/ 92 h 297"/>
                <a:gd name="T48" fmla="*/ 1 w 493"/>
                <a:gd name="T49" fmla="*/ 74 h 297"/>
                <a:gd name="T50" fmla="*/ 7 w 493"/>
                <a:gd name="T51" fmla="*/ 54 h 297"/>
                <a:gd name="T52" fmla="*/ 16 w 493"/>
                <a:gd name="T53" fmla="*/ 38 h 297"/>
                <a:gd name="T54" fmla="*/ 28 w 493"/>
                <a:gd name="T55" fmla="*/ 23 h 297"/>
                <a:gd name="T56" fmla="*/ 44 w 493"/>
                <a:gd name="T57" fmla="*/ 12 h 297"/>
                <a:gd name="T58" fmla="*/ 60 w 493"/>
                <a:gd name="T59" fmla="*/ 5 h 297"/>
                <a:gd name="T60" fmla="*/ 79 w 493"/>
                <a:gd name="T61"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97">
                  <a:moveTo>
                    <a:pt x="79" y="0"/>
                  </a:moveTo>
                  <a:lnTo>
                    <a:pt x="98" y="1"/>
                  </a:lnTo>
                  <a:lnTo>
                    <a:pt x="117" y="7"/>
                  </a:lnTo>
                  <a:lnTo>
                    <a:pt x="440" y="133"/>
                  </a:lnTo>
                  <a:lnTo>
                    <a:pt x="457" y="142"/>
                  </a:lnTo>
                  <a:lnTo>
                    <a:pt x="472" y="155"/>
                  </a:lnTo>
                  <a:lnTo>
                    <a:pt x="483" y="170"/>
                  </a:lnTo>
                  <a:lnTo>
                    <a:pt x="490" y="187"/>
                  </a:lnTo>
                  <a:lnTo>
                    <a:pt x="493" y="205"/>
                  </a:lnTo>
                  <a:lnTo>
                    <a:pt x="493" y="224"/>
                  </a:lnTo>
                  <a:lnTo>
                    <a:pt x="488" y="243"/>
                  </a:lnTo>
                  <a:lnTo>
                    <a:pt x="478" y="262"/>
                  </a:lnTo>
                  <a:lnTo>
                    <a:pt x="464" y="276"/>
                  </a:lnTo>
                  <a:lnTo>
                    <a:pt x="448" y="287"/>
                  </a:lnTo>
                  <a:lnTo>
                    <a:pt x="428" y="295"/>
                  </a:lnTo>
                  <a:lnTo>
                    <a:pt x="409" y="297"/>
                  </a:lnTo>
                  <a:lnTo>
                    <a:pt x="393" y="296"/>
                  </a:lnTo>
                  <a:lnTo>
                    <a:pt x="378" y="292"/>
                  </a:lnTo>
                  <a:lnTo>
                    <a:pt x="54" y="165"/>
                  </a:lnTo>
                  <a:lnTo>
                    <a:pt x="37" y="155"/>
                  </a:lnTo>
                  <a:lnTo>
                    <a:pt x="22" y="143"/>
                  </a:lnTo>
                  <a:lnTo>
                    <a:pt x="12" y="128"/>
                  </a:lnTo>
                  <a:lnTo>
                    <a:pt x="5" y="111"/>
                  </a:lnTo>
                  <a:lnTo>
                    <a:pt x="0" y="92"/>
                  </a:lnTo>
                  <a:lnTo>
                    <a:pt x="1" y="74"/>
                  </a:lnTo>
                  <a:lnTo>
                    <a:pt x="7" y="54"/>
                  </a:lnTo>
                  <a:lnTo>
                    <a:pt x="16" y="38"/>
                  </a:lnTo>
                  <a:lnTo>
                    <a:pt x="28" y="23"/>
                  </a:lnTo>
                  <a:lnTo>
                    <a:pt x="44" y="12"/>
                  </a:lnTo>
                  <a:lnTo>
                    <a:pt x="60" y="5"/>
                  </a:lnTo>
                  <a:lnTo>
                    <a:pt x="79" y="0"/>
                  </a:lnTo>
                  <a:close/>
                </a:path>
              </a:pathLst>
            </a:custGeom>
            <a:grpFill/>
            <a:ln w="0">
              <a:noFill/>
              <a:prstDash val="solid"/>
              <a:round/>
            </a:ln>
          </p:spPr>
          <p:txBody>
            <a:bodyPr vert="horz" wrap="square" lIns="91440" tIns="45720" rIns="91440" bIns="45720" numCol="1" anchor="t" anchorCtr="0" compatLnSpc="1"/>
            <a:lstStyle/>
            <a:p>
              <a:endParaRPr lang="en-US"/>
            </a:p>
          </p:txBody>
        </p:sp>
      </p:grpSp>
      <p:sp>
        <p:nvSpPr>
          <p:cNvPr id="60" name="Freeform 6"/>
          <p:cNvSpPr>
            <a:spLocks noEditPoints="1"/>
          </p:cNvSpPr>
          <p:nvPr/>
        </p:nvSpPr>
        <p:spPr bwMode="auto">
          <a:xfrm>
            <a:off x="4570989" y="4104753"/>
            <a:ext cx="397920" cy="412534"/>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2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2" presetClass="entr" presetSubtype="8" accel="20000" decel="6200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0-#ppt_w/2"/>
                                          </p:val>
                                        </p:tav>
                                        <p:tav tm="100000">
                                          <p:val>
                                            <p:strVal val="#ppt_x"/>
                                          </p:val>
                                        </p:tav>
                                      </p:tavLst>
                                    </p:anim>
                                    <p:anim calcmode="lin" valueType="num">
                                      <p:cBhvr additive="base">
                                        <p:cTn id="18" dur="500" fill="hold"/>
                                        <p:tgtEl>
                                          <p:spTgt spid="41"/>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accel="20000" decel="6200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0-#ppt_w/2"/>
                                          </p:val>
                                        </p:tav>
                                        <p:tav tm="100000">
                                          <p:val>
                                            <p:strVal val="#ppt_x"/>
                                          </p:val>
                                        </p:tav>
                                      </p:tavLst>
                                    </p:anim>
                                    <p:anim calcmode="lin" valueType="num">
                                      <p:cBhvr additive="base">
                                        <p:cTn id="23" dur="500" fill="hold"/>
                                        <p:tgtEl>
                                          <p:spTgt spid="24"/>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par>
                                <p:cTn id="30" presetID="2" presetClass="entr" presetSubtype="8" accel="20000" decel="6200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0-#ppt_w/2"/>
                                          </p:val>
                                        </p:tav>
                                        <p:tav tm="100000">
                                          <p:val>
                                            <p:strVal val="#ppt_x"/>
                                          </p:val>
                                        </p:tav>
                                      </p:tavLst>
                                    </p:anim>
                                    <p:anim calcmode="lin" valueType="num">
                                      <p:cBhvr additive="base">
                                        <p:cTn id="33" dur="500" fill="hold"/>
                                        <p:tgtEl>
                                          <p:spTgt spid="26"/>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8" accel="20000" decel="6200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0-#ppt_w/2"/>
                                          </p:val>
                                        </p:tav>
                                        <p:tav tm="100000">
                                          <p:val>
                                            <p:strVal val="#ppt_x"/>
                                          </p:val>
                                        </p:tav>
                                      </p:tavLst>
                                    </p:anim>
                                    <p:anim calcmode="lin" valueType="num">
                                      <p:cBhvr additive="base">
                                        <p:cTn id="38" dur="500" fill="hold"/>
                                        <p:tgtEl>
                                          <p:spTgt spid="27"/>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Effect transition="in" filter="fade">
                                      <p:cBhvr>
                                        <p:cTn id="44" dur="500"/>
                                        <p:tgtEl>
                                          <p:spTgt spid="55"/>
                                        </p:tgtEl>
                                      </p:cBhvr>
                                    </p:animEffect>
                                  </p:childTnLst>
                                </p:cTn>
                              </p:par>
                              <p:par>
                                <p:cTn id="45" presetID="2" presetClass="entr" presetSubtype="8" accel="20000" decel="6200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childTnLst>
                          </p:cTn>
                        </p:par>
                        <p:par>
                          <p:cTn id="49" fill="hold">
                            <p:stCondLst>
                              <p:cond delay="3000"/>
                            </p:stCondLst>
                            <p:childTnLst>
                              <p:par>
                                <p:cTn id="50" presetID="2" presetClass="entr" presetSubtype="8" accel="20000" decel="6200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500" fill="hold"/>
                                        <p:tgtEl>
                                          <p:spTgt spid="30"/>
                                        </p:tgtEl>
                                        <p:attrNameLst>
                                          <p:attrName>ppt_x</p:attrName>
                                        </p:attrNameLst>
                                      </p:cBhvr>
                                      <p:tavLst>
                                        <p:tav tm="0">
                                          <p:val>
                                            <p:strVal val="0-#ppt_w/2"/>
                                          </p:val>
                                        </p:tav>
                                        <p:tav tm="100000">
                                          <p:val>
                                            <p:strVal val="#ppt_x"/>
                                          </p:val>
                                        </p:tav>
                                      </p:tavLst>
                                    </p:anim>
                                    <p:anim calcmode="lin" valueType="num">
                                      <p:cBhvr additive="base">
                                        <p:cTn id="53" dur="500" fill="hold"/>
                                        <p:tgtEl>
                                          <p:spTgt spid="30"/>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p:cTn id="57" dur="500" fill="hold"/>
                                        <p:tgtEl>
                                          <p:spTgt spid="60"/>
                                        </p:tgtEl>
                                        <p:attrNameLst>
                                          <p:attrName>ppt_w</p:attrName>
                                        </p:attrNameLst>
                                      </p:cBhvr>
                                      <p:tavLst>
                                        <p:tav tm="0">
                                          <p:val>
                                            <p:fltVal val="0"/>
                                          </p:val>
                                        </p:tav>
                                        <p:tav tm="100000">
                                          <p:val>
                                            <p:strVal val="#ppt_w"/>
                                          </p:val>
                                        </p:tav>
                                      </p:tavLst>
                                    </p:anim>
                                    <p:anim calcmode="lin" valueType="num">
                                      <p:cBhvr>
                                        <p:cTn id="58" dur="500" fill="hold"/>
                                        <p:tgtEl>
                                          <p:spTgt spid="60"/>
                                        </p:tgtEl>
                                        <p:attrNameLst>
                                          <p:attrName>ppt_h</p:attrName>
                                        </p:attrNameLst>
                                      </p:cBhvr>
                                      <p:tavLst>
                                        <p:tav tm="0">
                                          <p:val>
                                            <p:fltVal val="0"/>
                                          </p:val>
                                        </p:tav>
                                        <p:tav tm="100000">
                                          <p:val>
                                            <p:strVal val="#ppt_h"/>
                                          </p:val>
                                        </p:tav>
                                      </p:tavLst>
                                    </p:anim>
                                    <p:animEffect transition="in" filter="fade">
                                      <p:cBhvr>
                                        <p:cTn id="59" dur="500"/>
                                        <p:tgtEl>
                                          <p:spTgt spid="60"/>
                                        </p:tgtEl>
                                      </p:cBhvr>
                                    </p:animEffect>
                                  </p:childTnLst>
                                </p:cTn>
                              </p:par>
                              <p:par>
                                <p:cTn id="60" presetID="2" presetClass="entr" presetSubtype="8" accel="20000" decel="6200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500" fill="hold"/>
                                        <p:tgtEl>
                                          <p:spTgt spid="31"/>
                                        </p:tgtEl>
                                        <p:attrNameLst>
                                          <p:attrName>ppt_x</p:attrName>
                                        </p:attrNameLst>
                                      </p:cBhvr>
                                      <p:tavLst>
                                        <p:tav tm="0">
                                          <p:val>
                                            <p:strVal val="0-#ppt_w/2"/>
                                          </p:val>
                                        </p:tav>
                                        <p:tav tm="100000">
                                          <p:val>
                                            <p:strVal val="#ppt_x"/>
                                          </p:val>
                                        </p:tav>
                                      </p:tavLst>
                                    </p:anim>
                                    <p:anim calcmode="lin" valueType="num">
                                      <p:cBhvr additive="base">
                                        <p:cTn id="63"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1" grpId="0"/>
      <p:bldP spid="24" grpId="0" animBg="1"/>
      <p:bldP spid="26" grpId="0"/>
      <p:bldP spid="27" grpId="0" animBg="1"/>
      <p:bldP spid="29" grpId="0"/>
      <p:bldP spid="30" grpId="0" animBg="1"/>
      <p:bldP spid="31" grpId="0"/>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Sitka Text" panose="02000505000000020004" charset="0"/>
                <a:cs typeface="Sitka Text" panose="02000505000000020004" charset="0"/>
              </a:rPr>
              <a:t>USECASE NGHIỆP VỤ</a:t>
            </a:r>
            <a:endParaRPr lang="en-US" sz="4000" dirty="0">
              <a:latin typeface="Sitka Text" panose="02000505000000020004" charset="0"/>
              <a:cs typeface="Sitka Text" panose="02000505000000020004" charset="0"/>
            </a:endParaRPr>
          </a:p>
        </p:txBody>
      </p:sp>
      <p:sp>
        <p:nvSpPr>
          <p:cNvPr id="7" name="Text Placeholder 6"/>
          <p:cNvSpPr>
            <a:spLocks noGrp="1"/>
          </p:cNvSpPr>
          <p:nvPr>
            <p:ph type="body" sz="half" idx="2"/>
          </p:nvPr>
        </p:nvSpPr>
        <p:spPr/>
        <p:txBody>
          <a:bodyPr/>
          <a:p>
            <a:endParaRPr lang="en-US"/>
          </a:p>
        </p:txBody>
      </p:sp>
      <p:pic>
        <p:nvPicPr>
          <p:cNvPr id="6" name="Picture 43"/>
          <p:cNvPicPr>
            <a:picLocks noChangeAspect="1" noChangeArrowheads="1"/>
          </p:cNvPicPr>
          <p:nvPr>
            <p:ph type="pic" sz="quarter" idx="10"/>
          </p:nvPr>
        </p:nvPicPr>
        <p:blipFill>
          <a:blip r:embed="rId1">
            <a:extLst>
              <a:ext uri="{28A0092B-C50C-407E-A947-70E740481C1C}">
                <a14:useLocalDpi xmlns:a14="http://schemas.microsoft.com/office/drawing/2010/main" val="0"/>
              </a:ext>
            </a:extLst>
          </a:blip>
          <a:srcRect l="3735" t="2158" r="36996" b="38643"/>
          <a:stretch>
            <a:fillRect/>
          </a:stretch>
        </p:blipFill>
        <p:spPr>
          <a:xfrm>
            <a:off x="930275" y="873760"/>
            <a:ext cx="7127240" cy="36664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6"/>
          <p:cNvPicPr>
            <a:picLocks noChangeAspect="1" noChangeArrowheads="1"/>
          </p:cNvPicPr>
          <p:nvPr>
            <p:ph type="pic" sz="quarter" idx="10"/>
          </p:nvPr>
        </p:nvPicPr>
        <p:blipFill>
          <a:blip r:embed="rId1">
            <a:extLst>
              <a:ext uri="{28A0092B-C50C-407E-A947-70E740481C1C}">
                <a14:useLocalDpi xmlns:a14="http://schemas.microsoft.com/office/drawing/2010/main" val="0"/>
              </a:ext>
            </a:extLst>
          </a:blip>
          <a:srcRect l="3012" t="2933" r="38387" b="38815"/>
          <a:stretch>
            <a:fillRect/>
          </a:stretch>
        </p:blipFill>
        <p:spPr>
          <a:xfrm>
            <a:off x="381000" y="464185"/>
            <a:ext cx="8128635" cy="4679950"/>
          </a:xfrm>
          <a:prstGeom prst="rect">
            <a:avLst/>
          </a:prstGeom>
          <a:noFill/>
          <a:ln>
            <a:noFill/>
          </a:ln>
        </p:spPr>
      </p:pic>
      <p:sp>
        <p:nvSpPr>
          <p:cNvPr id="2" name="Title 1"/>
          <p:cNvSpPr>
            <a:spLocks noGrp="1"/>
          </p:cNvSpPr>
          <p:nvPr/>
        </p:nvSpPr>
        <p:spPr>
          <a:xfrm>
            <a:off x="260985" y="64453"/>
            <a:ext cx="8368363" cy="495383"/>
          </a:xfrm>
          <a:prstGeom prst="rect">
            <a:avLst/>
          </a:prstGeom>
        </p:spPr>
        <p:txBody>
          <a:bodyPr lIns="0" tIns="0" rIns="0" bIns="0" anchor="ctr"/>
          <a:lstStyle>
            <a:lvl1pPr algn="ctr" defTabSz="914400" rtl="0" eaLnBrk="1" latinLnBrk="0" hangingPunct="1">
              <a:spcBef>
                <a:spcPct val="0"/>
              </a:spcBef>
              <a:buNone/>
              <a:defRPr sz="3200" kern="1200">
                <a:solidFill>
                  <a:schemeClr val="tx1">
                    <a:lumMod val="75000"/>
                    <a:lumOff val="25000"/>
                  </a:schemeClr>
                </a:solidFill>
                <a:latin typeface="+mj-lt"/>
                <a:ea typeface="+mj-ea"/>
                <a:cs typeface="+mj-cs"/>
              </a:defRPr>
            </a:lvl1pPr>
          </a:lstStyle>
          <a:p>
            <a:r>
              <a:rPr lang="en-US" sz="4000" dirty="0">
                <a:latin typeface="Sitka Text" panose="02000505000000020004" charset="0"/>
                <a:cs typeface="Sitka Text" panose="02000505000000020004" charset="0"/>
              </a:rPr>
              <a:t>USECASE HỆ THỐNG</a:t>
            </a:r>
            <a:endParaRPr lang="en-US" sz="4000" dirty="0">
              <a:latin typeface="Sitka Text" panose="02000505000000020004" charset="0"/>
              <a:cs typeface="Sitka Text" panose="020005050000000200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5"/>
          <p:cNvPicPr>
            <a:picLocks noChangeAspect="1" noChangeArrowheads="1"/>
          </p:cNvPicPr>
          <p:nvPr>
            <p:ph type="pic" sz="quarter" idx="10"/>
          </p:nvPr>
        </p:nvPicPr>
        <p:blipFill>
          <a:blip r:embed="rId1">
            <a:extLst>
              <a:ext uri="{28A0092B-C50C-407E-A947-70E740481C1C}">
                <a14:useLocalDpi xmlns:a14="http://schemas.microsoft.com/office/drawing/2010/main" val="0"/>
              </a:ext>
            </a:extLst>
          </a:blip>
          <a:srcRect l="2771" t="2467" r="36266" b="35788"/>
          <a:stretch>
            <a:fillRect/>
          </a:stretch>
        </p:blipFill>
        <p:spPr>
          <a:xfrm>
            <a:off x="181610" y="0"/>
            <a:ext cx="878014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p:cNvPicPr>
            <a:picLocks noChangeAspect="1"/>
          </p:cNvPicPr>
          <p:nvPr>
            <p:ph type="pic" sz="quarter" idx="10"/>
          </p:nvPr>
        </p:nvPicPr>
        <p:blipFill>
          <a:blip r:embed="rId1"/>
          <a:stretch>
            <a:fillRect/>
          </a:stretch>
        </p:blipFill>
        <p:spPr>
          <a:xfrm>
            <a:off x="0" y="351790"/>
            <a:ext cx="9144000" cy="4438650"/>
          </a:xfrm>
          <a:prstGeom prst="rect">
            <a:avLst/>
          </a:prstGeom>
          <a:solidFill>
            <a:schemeClr val="tx2">
              <a:lumMod val="10000"/>
              <a:lumOff val="90000"/>
            </a:schemeClr>
          </a:solidFill>
          <a:ln w="1905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 name="Picture 47" descr="1"/>
          <p:cNvPicPr>
            <a:picLocks noChangeAspect="1"/>
          </p:cNvPicPr>
          <p:nvPr>
            <p:ph type="pic" sz="quarter" idx="10"/>
          </p:nvPr>
        </p:nvPicPr>
        <p:blipFill>
          <a:blip r:embed="rId1"/>
          <a:stretch>
            <a:fillRect/>
          </a:stretch>
        </p:blipFill>
        <p:spPr>
          <a:xfrm>
            <a:off x="846455" y="182245"/>
            <a:ext cx="7693025" cy="4779010"/>
          </a:xfrm>
          <a:prstGeom prst="rect">
            <a:avLst/>
          </a:prstGeom>
        </p:spPr>
      </p:pic>
      <p:sp>
        <p:nvSpPr>
          <p:cNvPr id="100" name="Text Box 99"/>
          <p:cNvSpPr txBox="1"/>
          <p:nvPr/>
        </p:nvSpPr>
        <p:spPr>
          <a:xfrm>
            <a:off x="2602865" y="182562"/>
            <a:ext cx="5080000" cy="398780"/>
          </a:xfrm>
          <a:prstGeom prst="rect">
            <a:avLst/>
          </a:prstGeom>
          <a:noFill/>
          <a:ln w="9525">
            <a:noFill/>
          </a:ln>
        </p:spPr>
        <p:txBody>
          <a:bodyPr>
            <a:spAutoFit/>
          </a:bodyPr>
          <a:p>
            <a:pPr indent="0"/>
            <a:r>
              <a:rPr lang="en-US" sz="2000" b="1">
                <a:solidFill>
                  <a:schemeClr val="bg1"/>
                </a:solidFill>
                <a:latin typeface="Sitka Text" panose="02000505000000020004" charset="0"/>
                <a:ea typeface="SimSun" panose="02010600030101010101" pitchFamily="2" charset="-122"/>
                <a:cs typeface="Sitka Text" panose="02000505000000020004" charset="0"/>
              </a:rPr>
              <a:t>Màn hình đăng nhập nhân viên</a:t>
            </a:r>
            <a:endParaRPr lang="en-US" sz="2000" b="1">
              <a:solidFill>
                <a:schemeClr val="bg1"/>
              </a:solidFill>
              <a:latin typeface="Sitka Text" panose="02000505000000020004" charset="0"/>
              <a:ea typeface="SimSun" panose="02010600030101010101" pitchFamily="2" charset="-122"/>
              <a:cs typeface="Sitka Text" panose="020005050000000200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 name="Picture 46" descr="2"/>
          <p:cNvPicPr>
            <a:picLocks noChangeAspect="1"/>
          </p:cNvPicPr>
          <p:nvPr>
            <p:ph type="pic" sz="quarter" idx="10"/>
          </p:nvPr>
        </p:nvPicPr>
        <p:blipFill>
          <a:blip r:embed="rId1"/>
          <a:stretch>
            <a:fillRect/>
          </a:stretch>
        </p:blipFill>
        <p:spPr>
          <a:xfrm>
            <a:off x="367665" y="207010"/>
            <a:ext cx="8409305" cy="4728845"/>
          </a:xfrm>
          <a:prstGeom prst="rect">
            <a:avLst/>
          </a:prstGeom>
        </p:spPr>
      </p:pic>
      <p:sp>
        <p:nvSpPr>
          <p:cNvPr id="100" name="Text Box 99"/>
          <p:cNvSpPr txBox="1"/>
          <p:nvPr/>
        </p:nvSpPr>
        <p:spPr>
          <a:xfrm>
            <a:off x="6494780" y="986790"/>
            <a:ext cx="2001520" cy="2245360"/>
          </a:xfrm>
          <a:prstGeom prst="rect">
            <a:avLst/>
          </a:prstGeom>
          <a:noFill/>
          <a:ln w="9525">
            <a:noFill/>
          </a:ln>
        </p:spPr>
        <p:txBody>
          <a:bodyPr wrap="square">
            <a:spAutoFit/>
          </a:bodyPr>
          <a:p>
            <a:pPr indent="0"/>
            <a:r>
              <a:rPr lang="en-US" sz="2000" b="1">
                <a:solidFill>
                  <a:schemeClr val="tx1"/>
                </a:solidFill>
                <a:latin typeface="Sitka Text" panose="02000505000000020004" charset="0"/>
                <a:ea typeface="SimSun" panose="02010600030101010101" pitchFamily="2" charset="-122"/>
                <a:cs typeface="Sitka Text" panose="02000505000000020004" charset="0"/>
              </a:rPr>
              <a:t>Màn hình chính của phần mềm hiển thị các chức năng để người dùng tương tác</a:t>
            </a:r>
            <a:endParaRPr lang="en-US" sz="2000" b="1">
              <a:solidFill>
                <a:schemeClr val="tx1"/>
              </a:solidFill>
              <a:latin typeface="Sitka Text" panose="02000505000000020004" charset="0"/>
              <a:ea typeface="SimSun" panose="02010600030101010101" pitchFamily="2" charset="-122"/>
              <a:cs typeface="Sitka Text" panose="0200050500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 name="Picture 3"/>
          <p:cNvPicPr>
            <a:picLocks noChangeAspect="1"/>
          </p:cNvPicPr>
          <p:nvPr>
            <p:ph type="pic" sz="quarter" idx="10"/>
          </p:nvPr>
        </p:nvPicPr>
        <p:blipFill>
          <a:blip r:embed="rId1"/>
          <a:stretch>
            <a:fillRect/>
          </a:stretch>
        </p:blipFill>
        <p:spPr>
          <a:xfrm>
            <a:off x="90805" y="50800"/>
            <a:ext cx="8867140" cy="4988560"/>
          </a:xfrm>
          <a:prstGeom prst="rect">
            <a:avLst/>
          </a:prstGeom>
          <a:noFill/>
          <a:ln>
            <a:noFill/>
          </a:ln>
        </p:spPr>
      </p:pic>
      <p:sp>
        <p:nvSpPr>
          <p:cNvPr id="100" name="Text Box 99"/>
          <p:cNvSpPr txBox="1"/>
          <p:nvPr/>
        </p:nvSpPr>
        <p:spPr>
          <a:xfrm>
            <a:off x="1270000" y="3893185"/>
            <a:ext cx="5401310" cy="398780"/>
          </a:xfrm>
          <a:prstGeom prst="rect">
            <a:avLst/>
          </a:prstGeom>
          <a:noFill/>
          <a:ln w="9525">
            <a:noFill/>
          </a:ln>
        </p:spPr>
        <p:txBody>
          <a:bodyPr wrap="square">
            <a:spAutoFit/>
          </a:bodyPr>
          <a:p>
            <a:pPr indent="0"/>
            <a:r>
              <a:rPr lang="en-US" sz="2000" b="1">
                <a:solidFill>
                  <a:schemeClr val="tx1"/>
                </a:solidFill>
                <a:latin typeface="Sitka Text" panose="02000505000000020004" charset="0"/>
                <a:ea typeface="SimSun" panose="02010600030101010101" pitchFamily="2" charset="-122"/>
                <a:cs typeface="Sitka Text" panose="02000505000000020004" charset="0"/>
              </a:rPr>
              <a:t>Màn hình chức năng quản lý hàng hóa</a:t>
            </a:r>
            <a:endParaRPr lang="en-US" sz="2000" b="1">
              <a:solidFill>
                <a:schemeClr val="tx1"/>
              </a:solidFill>
              <a:latin typeface="Sitka Text" panose="02000505000000020004" charset="0"/>
              <a:ea typeface="SimSun" panose="02010600030101010101" pitchFamily="2" charset="-122"/>
              <a:cs typeface="Sitka Text" panose="020005050000000200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D:\BUZZ\something\login_3.jpglogin_3"/>
          <p:cNvPicPr>
            <a:picLocks noGrp="1" noChangeAspect="1"/>
          </p:cNvPicPr>
          <p:nvPr>
            <p:ph type="pic" sz="quarter" idx="12"/>
          </p:nvPr>
        </p:nvPicPr>
        <p:blipFill>
          <a:blip r:embed="rId1"/>
          <a:srcRect/>
          <a:stretch>
            <a:fillRect/>
          </a:stretch>
        </p:blipFill>
        <p:spPr>
          <a:xfrm>
            <a:off x="3745230" y="-578485"/>
            <a:ext cx="5398770" cy="7036435"/>
          </a:xfrm>
        </p:spPr>
      </p:pic>
      <p:sp>
        <p:nvSpPr>
          <p:cNvPr id="51" name="Freeform 50"/>
          <p:cNvSpPr/>
          <p:nvPr/>
        </p:nvSpPr>
        <p:spPr bwMode="auto">
          <a:xfrm flipH="1">
            <a:off x="7080838" y="723602"/>
            <a:ext cx="2063162" cy="4419898"/>
          </a:xfrm>
          <a:custGeom>
            <a:avLst/>
            <a:gdLst>
              <a:gd name="connsiteX0" fmla="*/ 0 w 2063162"/>
              <a:gd name="connsiteY0" fmla="*/ 0 h 4419898"/>
              <a:gd name="connsiteX1" fmla="*/ 0 w 2063162"/>
              <a:gd name="connsiteY1" fmla="*/ 2938370 h 4419898"/>
              <a:gd name="connsiteX2" fmla="*/ 691562 w 2063162"/>
              <a:gd name="connsiteY2" fmla="*/ 4419898 h 4419898"/>
              <a:gd name="connsiteX3" fmla="*/ 2063162 w 2063162"/>
              <a:gd name="connsiteY3" fmla="*/ 4419898 h 4419898"/>
            </a:gdLst>
            <a:ahLst/>
            <a:cxnLst>
              <a:cxn ang="0">
                <a:pos x="connsiteX0" y="connsiteY0"/>
              </a:cxn>
              <a:cxn ang="0">
                <a:pos x="connsiteX1" y="connsiteY1"/>
              </a:cxn>
              <a:cxn ang="0">
                <a:pos x="connsiteX2" y="connsiteY2"/>
              </a:cxn>
              <a:cxn ang="0">
                <a:pos x="connsiteX3" y="connsiteY3"/>
              </a:cxn>
            </a:cxnLst>
            <a:rect l="l" t="t" r="r" b="b"/>
            <a:pathLst>
              <a:path w="2063162" h="4419898">
                <a:moveTo>
                  <a:pt x="0" y="0"/>
                </a:moveTo>
                <a:lnTo>
                  <a:pt x="0" y="2938370"/>
                </a:lnTo>
                <a:lnTo>
                  <a:pt x="691562" y="4419898"/>
                </a:lnTo>
                <a:lnTo>
                  <a:pt x="2063162" y="4419898"/>
                </a:lnTo>
                <a:close/>
              </a:path>
            </a:pathLst>
          </a:custGeom>
          <a:solidFill>
            <a:schemeClr val="accent1">
              <a:alpha val="80000"/>
            </a:schemeClr>
          </a:solidFill>
          <a:ln w="9525">
            <a:noFill/>
            <a:round/>
          </a:ln>
        </p:spPr>
        <p:txBody>
          <a:bodyPr vert="horz" wrap="square" lIns="91440" tIns="45720" rIns="91440" bIns="45720" numCol="1" rtlCol="0" anchor="t" anchorCtr="0" compatLnSpc="1">
            <a:noAutofit/>
          </a:bodyPr>
          <a:lstStyle/>
          <a:p>
            <a:pPr algn="ctr"/>
            <a:endParaRPr lang="en-US"/>
          </a:p>
        </p:txBody>
      </p:sp>
      <p:sp>
        <p:nvSpPr>
          <p:cNvPr id="42" name="Freeform 41"/>
          <p:cNvSpPr/>
          <p:nvPr/>
        </p:nvSpPr>
        <p:spPr bwMode="auto">
          <a:xfrm flipH="1">
            <a:off x="2520362" y="0"/>
            <a:ext cx="3772532" cy="5143500"/>
          </a:xfrm>
          <a:custGeom>
            <a:avLst/>
            <a:gdLst>
              <a:gd name="connsiteX0" fmla="*/ 1371600 w 3772532"/>
              <a:gd name="connsiteY0" fmla="*/ 0 h 5143500"/>
              <a:gd name="connsiteX1" fmla="*/ 0 w 3772532"/>
              <a:gd name="connsiteY1" fmla="*/ 0 h 5143500"/>
              <a:gd name="connsiteX2" fmla="*/ 2400932 w 3772532"/>
              <a:gd name="connsiteY2" fmla="*/ 5143500 h 5143500"/>
              <a:gd name="connsiteX3" fmla="*/ 3772532 w 3772532"/>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772532" h="5143500">
                <a:moveTo>
                  <a:pt x="1371600" y="0"/>
                </a:moveTo>
                <a:lnTo>
                  <a:pt x="0" y="0"/>
                </a:lnTo>
                <a:lnTo>
                  <a:pt x="2400932" y="5143500"/>
                </a:lnTo>
                <a:lnTo>
                  <a:pt x="3772532" y="5143500"/>
                </a:lnTo>
                <a:close/>
              </a:path>
            </a:pathLst>
          </a:custGeom>
          <a:solidFill>
            <a:schemeClr val="accent2">
              <a:alpha val="80000"/>
            </a:schemeClr>
          </a:solidFill>
          <a:ln w="9525">
            <a:noFill/>
            <a:round/>
          </a:ln>
        </p:spPr>
        <p:txBody>
          <a:bodyPr vert="horz" wrap="square" lIns="91440" tIns="45720" rIns="91440" bIns="45720" numCol="1" rtlCol="0" anchor="t" anchorCtr="0" compatLnSpc="1">
            <a:noAutofit/>
          </a:bodyPr>
          <a:lstStyle/>
          <a:p>
            <a:pPr algn="ctr"/>
            <a:endParaRPr lang="en-US"/>
          </a:p>
        </p:txBody>
      </p:sp>
      <p:sp>
        <p:nvSpPr>
          <p:cNvPr id="50" name="Freeform 49"/>
          <p:cNvSpPr/>
          <p:nvPr/>
        </p:nvSpPr>
        <p:spPr bwMode="auto">
          <a:xfrm flipH="1">
            <a:off x="7391400" y="1388918"/>
            <a:ext cx="1752600" cy="3754583"/>
          </a:xfrm>
          <a:custGeom>
            <a:avLst/>
            <a:gdLst>
              <a:gd name="connsiteX0" fmla="*/ 0 w 1752600"/>
              <a:gd name="connsiteY0" fmla="*/ 0 h 3754583"/>
              <a:gd name="connsiteX1" fmla="*/ 0 w 1752600"/>
              <a:gd name="connsiteY1" fmla="*/ 2249632 h 3754583"/>
              <a:gd name="connsiteX2" fmla="*/ 0 w 1752600"/>
              <a:gd name="connsiteY2" fmla="*/ 3754582 h 3754583"/>
              <a:gd name="connsiteX3" fmla="*/ 0 w 1752600"/>
              <a:gd name="connsiteY3" fmla="*/ 3754583 h 3754583"/>
              <a:gd name="connsiteX4" fmla="*/ 1752600 w 1752600"/>
              <a:gd name="connsiteY4" fmla="*/ 3754583 h 375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3754583">
                <a:moveTo>
                  <a:pt x="0" y="0"/>
                </a:moveTo>
                <a:lnTo>
                  <a:pt x="0" y="2249632"/>
                </a:lnTo>
                <a:lnTo>
                  <a:pt x="0" y="3754582"/>
                </a:lnTo>
                <a:lnTo>
                  <a:pt x="0" y="3754583"/>
                </a:lnTo>
                <a:lnTo>
                  <a:pt x="1752600" y="3754583"/>
                </a:lnTo>
                <a:close/>
              </a:path>
            </a:pathLst>
          </a:custGeom>
          <a:solidFill>
            <a:srgbClr val="3F4C55">
              <a:alpha val="80000"/>
            </a:srgbClr>
          </a:solidFill>
          <a:ln w="9525">
            <a:noFill/>
            <a:round/>
          </a:ln>
        </p:spPr>
        <p:txBody>
          <a:bodyPr vert="horz" wrap="square" lIns="91440" tIns="45720" rIns="91440" bIns="45720" numCol="1" rtlCol="0" anchor="t" anchorCtr="0" compatLnSpc="1">
            <a:noAutofit/>
          </a:bodyPr>
          <a:lstStyle/>
          <a:p>
            <a:pPr algn="ctr"/>
            <a:endParaRPr lang="en-US"/>
          </a:p>
        </p:txBody>
      </p:sp>
      <p:sp>
        <p:nvSpPr>
          <p:cNvPr id="44" name="Freeform 43"/>
          <p:cNvSpPr/>
          <p:nvPr/>
        </p:nvSpPr>
        <p:spPr bwMode="auto">
          <a:xfrm flipH="1">
            <a:off x="0" y="0"/>
            <a:ext cx="5982332" cy="5143500"/>
          </a:xfrm>
          <a:custGeom>
            <a:avLst/>
            <a:gdLst>
              <a:gd name="connsiteX0" fmla="*/ 5982332 w 5982332"/>
              <a:gd name="connsiteY0" fmla="*/ 0 h 5143500"/>
              <a:gd name="connsiteX1" fmla="*/ 3582664 w 5982332"/>
              <a:gd name="connsiteY1" fmla="*/ 0 h 5143500"/>
              <a:gd name="connsiteX2" fmla="*/ 1371600 w 5982332"/>
              <a:gd name="connsiteY2" fmla="*/ 0 h 5143500"/>
              <a:gd name="connsiteX3" fmla="*/ 1181732 w 5982332"/>
              <a:gd name="connsiteY3" fmla="*/ 0 h 5143500"/>
              <a:gd name="connsiteX4" fmla="*/ 0 w 5982332"/>
              <a:gd name="connsiteY4" fmla="*/ 0 h 5143500"/>
              <a:gd name="connsiteX5" fmla="*/ 2400932 w 5982332"/>
              <a:gd name="connsiteY5" fmla="*/ 5143500 h 5143500"/>
              <a:gd name="connsiteX6" fmla="*/ 3582664 w 5982332"/>
              <a:gd name="connsiteY6" fmla="*/ 5143500 h 5143500"/>
              <a:gd name="connsiteX7" fmla="*/ 3772532 w 5982332"/>
              <a:gd name="connsiteY7" fmla="*/ 5143500 h 5143500"/>
              <a:gd name="connsiteX8" fmla="*/ 5982332 w 5982332"/>
              <a:gd name="connsiteY8"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2332" h="5143500">
                <a:moveTo>
                  <a:pt x="5982332" y="0"/>
                </a:moveTo>
                <a:lnTo>
                  <a:pt x="3582664" y="0"/>
                </a:lnTo>
                <a:lnTo>
                  <a:pt x="1371600" y="0"/>
                </a:lnTo>
                <a:lnTo>
                  <a:pt x="1181732" y="0"/>
                </a:lnTo>
                <a:lnTo>
                  <a:pt x="0" y="0"/>
                </a:lnTo>
                <a:lnTo>
                  <a:pt x="2400932" y="5143500"/>
                </a:lnTo>
                <a:lnTo>
                  <a:pt x="3582664" y="5143500"/>
                </a:lnTo>
                <a:lnTo>
                  <a:pt x="3772532" y="5143500"/>
                </a:lnTo>
                <a:lnTo>
                  <a:pt x="5982332" y="5143500"/>
                </a:lnTo>
                <a:close/>
              </a:path>
            </a:pathLst>
          </a:custGeom>
          <a:solidFill>
            <a:srgbClr val="3F4C55">
              <a:alpha val="80000"/>
            </a:srgbClr>
          </a:solidFill>
          <a:ln w="9525">
            <a:noFill/>
            <a:round/>
          </a:ln>
        </p:spPr>
        <p:txBody>
          <a:bodyPr vert="horz" wrap="square" lIns="91440" tIns="45720" rIns="91440" bIns="45720" numCol="1" rtlCol="0" anchor="t" anchorCtr="0" compatLnSpc="1">
            <a:noAutofit/>
          </a:bodyPr>
          <a:lstStyle/>
          <a:p>
            <a:pPr algn="ctr"/>
            <a:endParaRPr lang="en-US"/>
          </a:p>
        </p:txBody>
      </p:sp>
      <p:sp>
        <p:nvSpPr>
          <p:cNvPr id="9" name="Footer Text"/>
          <p:cNvSpPr txBox="1"/>
          <p:nvPr/>
        </p:nvSpPr>
        <p:spPr>
          <a:xfrm>
            <a:off x="398145" y="1485900"/>
            <a:ext cx="2802255" cy="1477010"/>
          </a:xfrm>
          <a:prstGeom prst="rect">
            <a:avLst/>
          </a:prstGeom>
          <a:noFill/>
        </p:spPr>
        <p:txBody>
          <a:bodyPr wrap="square" lIns="0" tIns="0" rIns="0" bIns="0" rtlCol="0">
            <a:spAutoFit/>
          </a:bodyPr>
          <a:p>
            <a:r>
              <a:rPr lang="en-US" sz="4800" b="1" dirty="0">
                <a:solidFill>
                  <a:schemeClr val="bg1"/>
                </a:solidFill>
                <a:latin typeface="Sitka Text" panose="02000505000000020004" charset="0"/>
                <a:cs typeface="Sitka Text" panose="02000505000000020004" charset="0"/>
              </a:rPr>
              <a:t>QUẢN LÝ SIÊU THỊ</a:t>
            </a:r>
            <a:endParaRPr lang="en-US" sz="4800" b="1" dirty="0">
              <a:solidFill>
                <a:schemeClr val="bg1"/>
              </a:solidFill>
              <a:latin typeface="Sitka Text" panose="02000505000000020004" charset="0"/>
              <a:cs typeface="Sitka Text" panose="02000505000000020004" charset="0"/>
            </a:endParaRPr>
          </a:p>
        </p:txBody>
      </p:sp>
      <p:sp>
        <p:nvSpPr>
          <p:cNvPr id="11" name="Footer Text"/>
          <p:cNvSpPr txBox="1"/>
          <p:nvPr/>
        </p:nvSpPr>
        <p:spPr>
          <a:xfrm>
            <a:off x="398145" y="2962910"/>
            <a:ext cx="2749550" cy="830580"/>
          </a:xfrm>
          <a:prstGeom prst="rect">
            <a:avLst/>
          </a:prstGeom>
          <a:noFill/>
        </p:spPr>
        <p:txBody>
          <a:bodyPr wrap="square" lIns="0" tIns="0" rIns="0" bIns="0" rtlCol="0">
            <a:spAutoFit/>
          </a:bodyPr>
          <a:p>
            <a:pPr>
              <a:lnSpc>
                <a:spcPct val="150000"/>
              </a:lnSpc>
            </a:pPr>
            <a:r>
              <a:rPr lang="en-US" dirty="0">
                <a:solidFill>
                  <a:schemeClr val="bg1"/>
                </a:solidFill>
                <a:latin typeface="Segoe UI Light" panose="020B0502040204020203" charset="0"/>
                <a:cs typeface="Segoe UI Light" panose="020B0502040204020203" charset="0"/>
              </a:rPr>
              <a:t>Xây dựng phần mềm quản lý siêu thị mini</a:t>
            </a:r>
            <a:endParaRPr lang="en-US" dirty="0">
              <a:solidFill>
                <a:schemeClr val="bg1"/>
              </a:solidFill>
              <a:latin typeface="Segoe UI Light" panose="020B0502040204020203" charset="0"/>
              <a:cs typeface="Segoe UI Light"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000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accel="20000" decel="6000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2" grpId="0" animBg="1"/>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 name="Picture 4"/>
          <p:cNvPicPr>
            <a:picLocks noChangeAspect="1"/>
          </p:cNvPicPr>
          <p:nvPr>
            <p:ph type="pic" sz="quarter" idx="10"/>
          </p:nvPr>
        </p:nvPicPr>
        <p:blipFill>
          <a:blip r:embed="rId1"/>
          <a:stretch>
            <a:fillRect/>
          </a:stretch>
        </p:blipFill>
        <p:spPr>
          <a:xfrm>
            <a:off x="151765" y="85090"/>
            <a:ext cx="8775700" cy="4937125"/>
          </a:xfrm>
          <a:prstGeom prst="rect">
            <a:avLst/>
          </a:prstGeom>
          <a:noFill/>
          <a:ln>
            <a:noFill/>
          </a:ln>
        </p:spPr>
      </p:pic>
      <p:sp>
        <p:nvSpPr>
          <p:cNvPr id="100" name="Text Box 99"/>
          <p:cNvSpPr txBox="1"/>
          <p:nvPr/>
        </p:nvSpPr>
        <p:spPr>
          <a:xfrm>
            <a:off x="1931670" y="1842770"/>
            <a:ext cx="5401310" cy="398780"/>
          </a:xfrm>
          <a:prstGeom prst="rect">
            <a:avLst/>
          </a:prstGeom>
          <a:noFill/>
          <a:ln w="9525">
            <a:noFill/>
          </a:ln>
        </p:spPr>
        <p:txBody>
          <a:bodyPr wrap="square">
            <a:spAutoFit/>
          </a:bodyPr>
          <a:p>
            <a:pPr indent="0"/>
            <a:r>
              <a:rPr lang="en-US" sz="2000" b="1">
                <a:solidFill>
                  <a:schemeClr val="tx1"/>
                </a:solidFill>
                <a:latin typeface="Sitka Text" panose="02000505000000020004" charset="0"/>
                <a:ea typeface="SimSun" panose="02010600030101010101" pitchFamily="2" charset="-122"/>
                <a:cs typeface="Sitka Text" panose="02000505000000020004" charset="0"/>
              </a:rPr>
              <a:t>Màn hình chức năng đặt hàng nhập kho</a:t>
            </a:r>
            <a:endParaRPr lang="en-US" sz="2000" b="1">
              <a:solidFill>
                <a:schemeClr val="tx1"/>
              </a:solidFill>
              <a:latin typeface="Sitka Text" panose="02000505000000020004" charset="0"/>
              <a:ea typeface="SimSun" panose="02010600030101010101" pitchFamily="2" charset="-122"/>
              <a:cs typeface="Sitka Text" panose="020005050000000200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 name="Picture 5"/>
          <p:cNvPicPr>
            <a:picLocks noChangeAspect="1"/>
          </p:cNvPicPr>
          <p:nvPr>
            <p:ph type="pic" sz="quarter" idx="10"/>
          </p:nvPr>
        </p:nvPicPr>
        <p:blipFill>
          <a:blip r:embed="rId1"/>
          <a:stretch>
            <a:fillRect/>
          </a:stretch>
        </p:blipFill>
        <p:spPr>
          <a:xfrm>
            <a:off x="246380" y="138430"/>
            <a:ext cx="8527415" cy="4797425"/>
          </a:xfrm>
          <a:prstGeom prst="rect">
            <a:avLst/>
          </a:prstGeom>
          <a:noFill/>
          <a:ln>
            <a:noFill/>
          </a:ln>
        </p:spPr>
      </p:pic>
      <p:sp>
        <p:nvSpPr>
          <p:cNvPr id="100" name="Text Box 99"/>
          <p:cNvSpPr txBox="1"/>
          <p:nvPr/>
        </p:nvSpPr>
        <p:spPr>
          <a:xfrm>
            <a:off x="1931670" y="1842770"/>
            <a:ext cx="5401310" cy="398780"/>
          </a:xfrm>
          <a:prstGeom prst="rect">
            <a:avLst/>
          </a:prstGeom>
          <a:noFill/>
          <a:ln w="9525">
            <a:noFill/>
          </a:ln>
        </p:spPr>
        <p:txBody>
          <a:bodyPr wrap="square">
            <a:spAutoFit/>
          </a:bodyPr>
          <a:p>
            <a:pPr indent="0"/>
            <a:r>
              <a:rPr lang="en-US" sz="2000" b="1">
                <a:solidFill>
                  <a:schemeClr val="tx1"/>
                </a:solidFill>
                <a:latin typeface="Sitka Text" panose="02000505000000020004" charset="0"/>
                <a:ea typeface="SimSun" panose="02010600030101010101" pitchFamily="2" charset="-122"/>
                <a:cs typeface="Sitka Text" panose="02000505000000020004" charset="0"/>
              </a:rPr>
              <a:t>Màn hình chức năng nhập hàng vào kho</a:t>
            </a:r>
            <a:endParaRPr lang="en-US" sz="2000" b="1">
              <a:solidFill>
                <a:schemeClr val="tx1"/>
              </a:solidFill>
              <a:latin typeface="Sitka Text" panose="02000505000000020004" charset="0"/>
              <a:ea typeface="SimSun" panose="02010600030101010101" pitchFamily="2" charset="-122"/>
              <a:cs typeface="Sitka Text" panose="020005050000000200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 name="Picture 6"/>
          <p:cNvPicPr>
            <a:picLocks noChangeAspect="1"/>
          </p:cNvPicPr>
          <p:nvPr>
            <p:ph type="pic" sz="quarter" idx="10"/>
          </p:nvPr>
        </p:nvPicPr>
        <p:blipFill>
          <a:blip r:embed="rId1"/>
          <a:stretch>
            <a:fillRect/>
          </a:stretch>
        </p:blipFill>
        <p:spPr>
          <a:xfrm>
            <a:off x="245110" y="137795"/>
            <a:ext cx="8463280" cy="4761230"/>
          </a:xfrm>
          <a:prstGeom prst="rect">
            <a:avLst/>
          </a:prstGeom>
          <a:noFill/>
          <a:ln>
            <a:noFill/>
          </a:ln>
        </p:spPr>
      </p:pic>
      <p:sp>
        <p:nvSpPr>
          <p:cNvPr id="100" name="Text Box 99"/>
          <p:cNvSpPr txBox="1"/>
          <p:nvPr/>
        </p:nvSpPr>
        <p:spPr>
          <a:xfrm>
            <a:off x="1931670" y="1842770"/>
            <a:ext cx="5401310" cy="706755"/>
          </a:xfrm>
          <a:prstGeom prst="rect">
            <a:avLst/>
          </a:prstGeom>
          <a:noFill/>
          <a:ln w="9525">
            <a:noFill/>
          </a:ln>
        </p:spPr>
        <p:txBody>
          <a:bodyPr wrap="square">
            <a:spAutoFit/>
          </a:bodyPr>
          <a:p>
            <a:pPr indent="0"/>
            <a:r>
              <a:rPr lang="en-US" sz="2000" b="1">
                <a:solidFill>
                  <a:schemeClr val="tx1"/>
                </a:solidFill>
                <a:latin typeface="Sitka Text" panose="02000505000000020004" charset="0"/>
                <a:ea typeface="SimSun" panose="02010600030101010101" pitchFamily="2" charset="-122"/>
                <a:cs typeface="Sitka Text" panose="02000505000000020004" charset="0"/>
              </a:rPr>
              <a:t>Màn hình chức năng quản lý hóa đơn</a:t>
            </a:r>
            <a:endParaRPr lang="en-US" sz="2000" b="1">
              <a:solidFill>
                <a:schemeClr val="tx1"/>
              </a:solidFill>
              <a:latin typeface="Sitka Text" panose="02000505000000020004" charset="0"/>
              <a:ea typeface="SimSun" panose="02010600030101010101" pitchFamily="2" charset="-122"/>
              <a:cs typeface="Sitka Text" panose="02000505000000020004" charset="0"/>
            </a:endParaRPr>
          </a:p>
          <a:p>
            <a:pPr indent="0"/>
            <a:endParaRPr lang="en-US" sz="2000" b="1">
              <a:solidFill>
                <a:schemeClr val="tx1"/>
              </a:solidFill>
              <a:latin typeface="Sitka Text" panose="02000505000000020004" charset="0"/>
              <a:ea typeface="SimSun" panose="02010600030101010101" pitchFamily="2" charset="-122"/>
              <a:cs typeface="Sitka Text" panose="020005050000000200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Picture 7"/>
          <p:cNvPicPr>
            <a:picLocks noChangeAspect="1"/>
          </p:cNvPicPr>
          <p:nvPr>
            <p:ph type="pic" sz="quarter" idx="10"/>
          </p:nvPr>
        </p:nvPicPr>
        <p:blipFill>
          <a:blip r:embed="rId1"/>
          <a:stretch>
            <a:fillRect/>
          </a:stretch>
        </p:blipFill>
        <p:spPr>
          <a:xfrm>
            <a:off x="0" y="0"/>
            <a:ext cx="914336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 name="Picture 8"/>
          <p:cNvPicPr>
            <a:picLocks noChangeAspect="1"/>
          </p:cNvPicPr>
          <p:nvPr>
            <p:ph type="pic" sz="quarter" idx="10"/>
          </p:nvPr>
        </p:nvPicPr>
        <p:blipFill>
          <a:blip r:embed="rId1"/>
          <a:stretch>
            <a:fillRect/>
          </a:stretch>
        </p:blipFill>
        <p:spPr>
          <a:xfrm>
            <a:off x="0" y="0"/>
            <a:ext cx="9143365"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 name="Picture 9"/>
          <p:cNvPicPr>
            <a:picLocks noChangeAspect="1"/>
          </p:cNvPicPr>
          <p:nvPr>
            <p:ph type="pic" sz="quarter" idx="10"/>
          </p:nvPr>
        </p:nvPicPr>
        <p:blipFill>
          <a:blip r:embed="rId1"/>
          <a:stretch>
            <a:fillRect/>
          </a:stretch>
        </p:blipFill>
        <p:spPr>
          <a:xfrm>
            <a:off x="0" y="0"/>
            <a:ext cx="9143365"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Text"/>
          <p:cNvSpPr txBox="1"/>
          <p:nvPr/>
        </p:nvSpPr>
        <p:spPr>
          <a:xfrm>
            <a:off x="5029199" y="843462"/>
            <a:ext cx="3714109" cy="1292225"/>
          </a:xfrm>
          <a:prstGeom prst="rect">
            <a:avLst/>
          </a:prstGeom>
          <a:noFill/>
        </p:spPr>
        <p:txBody>
          <a:bodyPr wrap="square" lIns="0" tIns="0" rIns="0" bIns="0" rtlCol="0">
            <a:spAutoFit/>
          </a:bodyPr>
          <a:lstStyle/>
          <a:p>
            <a:r>
              <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rPr>
              <a:t>DEMO Chức năng bán hàng của phần mềm quản lý</a:t>
            </a:r>
            <a:endPar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endParaRPr>
          </a:p>
        </p:txBody>
      </p:sp>
      <p:pic>
        <p:nvPicPr>
          <p:cNvPr id="24" name="Picture Placeholder 23"/>
          <p:cNvPicPr>
            <a:picLocks noGrp="1" noChangeAspect="1"/>
          </p:cNvPicPr>
          <p:nvPr>
            <p:ph type="pic" sz="quarter" idx="11"/>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17260" b="17260"/>
          <a:stretch>
            <a:fillRect/>
          </a:stretch>
        </p:blipFill>
        <p:spPr/>
      </p:pic>
      <p:pic>
        <p:nvPicPr>
          <p:cNvPr id="25" name="Picture Placeholder 24"/>
          <p:cNvPicPr>
            <a:picLocks noGrp="1" noChangeAspect="1"/>
          </p:cNvPicPr>
          <p:nvPr>
            <p:ph type="pic" sz="quarter" idx="12"/>
          </p:nvPr>
        </p:nvPicPr>
        <p:blipFill>
          <a:blip r:embed="rId3" cstate="print">
            <a:grayscl/>
            <a:extLst>
              <a:ext uri="{28A0092B-C50C-407E-A947-70E740481C1C}">
                <a14:useLocalDpi xmlns:a14="http://schemas.microsoft.com/office/drawing/2010/main" val="0"/>
              </a:ext>
            </a:extLst>
          </a:blip>
          <a:srcRect t="17260" b="17260"/>
          <a:stretch>
            <a:fillRect/>
          </a:stretch>
        </p:blipFill>
        <p:spPr/>
      </p:pic>
      <p:pic>
        <p:nvPicPr>
          <p:cNvPr id="26" name="Picture Placeholder 25"/>
          <p:cNvPicPr>
            <a:picLocks noGrp="1" noChangeAspect="1"/>
          </p:cNvPicPr>
          <p:nvPr>
            <p:ph type="pic" sz="quarter" idx="13"/>
          </p:nvPr>
        </p:nvPicPr>
        <p:blipFill>
          <a:blip r:embed="rId4" cstate="print">
            <a:grayscl/>
            <a:extLst>
              <a:ext uri="{28A0092B-C50C-407E-A947-70E740481C1C}">
                <a14:useLocalDpi xmlns:a14="http://schemas.microsoft.com/office/drawing/2010/main" val="0"/>
              </a:ext>
            </a:extLst>
          </a:blip>
          <a:srcRect t="17260" b="17260"/>
          <a:stretch>
            <a:fillRect/>
          </a:stretch>
        </p:blipFill>
        <p:spPr/>
      </p:pic>
      <p:pic>
        <p:nvPicPr>
          <p:cNvPr id="27" name="Picture Placeholder 26"/>
          <p:cNvPicPr>
            <a:picLocks noGrp="1" noChangeAspect="1"/>
          </p:cNvPicPr>
          <p:nvPr>
            <p:ph type="pic" sz="quarter" idx="14"/>
          </p:nvPr>
        </p:nvPicPr>
        <p:blipFill>
          <a:blip r:embed="rId5" cstate="print">
            <a:grayscl/>
            <a:extLst>
              <a:ext uri="{28A0092B-C50C-407E-A947-70E740481C1C}">
                <a14:useLocalDpi xmlns:a14="http://schemas.microsoft.com/office/drawing/2010/main" val="0"/>
              </a:ext>
            </a:extLst>
          </a:blip>
          <a:srcRect t="16983" b="16983"/>
          <a:stretch>
            <a:fillRect/>
          </a:stretch>
        </p:blipFill>
        <p:spPr/>
      </p:pic>
      <p:sp>
        <p:nvSpPr>
          <p:cNvPr id="28" name="Freeform 27"/>
          <p:cNvSpPr/>
          <p:nvPr/>
        </p:nvSpPr>
        <p:spPr bwMode="auto">
          <a:xfrm>
            <a:off x="1684377" y="2258422"/>
            <a:ext cx="649201" cy="314374"/>
          </a:xfrm>
          <a:custGeom>
            <a:avLst/>
            <a:gdLst>
              <a:gd name="connsiteX0" fmla="*/ 310562 w 1986962"/>
              <a:gd name="connsiteY0" fmla="*/ 0 h 665315"/>
              <a:gd name="connsiteX1" fmla="*/ 1986962 w 1986962"/>
              <a:gd name="connsiteY1" fmla="*/ 0 h 665315"/>
              <a:gd name="connsiteX2" fmla="*/ 1676400 w 1986962"/>
              <a:gd name="connsiteY2" fmla="*/ 665315 h 665315"/>
              <a:gd name="connsiteX3" fmla="*/ 0 w 1986962"/>
              <a:gd name="connsiteY3" fmla="*/ 665315 h 665315"/>
            </a:gdLst>
            <a:ahLst/>
            <a:cxnLst>
              <a:cxn ang="0">
                <a:pos x="connsiteX0" y="connsiteY0"/>
              </a:cxn>
              <a:cxn ang="0">
                <a:pos x="connsiteX1" y="connsiteY1"/>
              </a:cxn>
              <a:cxn ang="0">
                <a:pos x="connsiteX2" y="connsiteY2"/>
              </a:cxn>
              <a:cxn ang="0">
                <a:pos x="connsiteX3" y="connsiteY3"/>
              </a:cxn>
            </a:cxnLst>
            <a:rect l="l" t="t" r="r" b="b"/>
            <a:pathLst>
              <a:path w="1986962" h="665315">
                <a:moveTo>
                  <a:pt x="310562" y="0"/>
                </a:moveTo>
                <a:lnTo>
                  <a:pt x="1986962" y="0"/>
                </a:lnTo>
                <a:lnTo>
                  <a:pt x="1676400" y="665315"/>
                </a:lnTo>
                <a:lnTo>
                  <a:pt x="0" y="665315"/>
                </a:lnTo>
                <a:close/>
              </a:path>
            </a:pathLst>
          </a:custGeom>
          <a:solidFill>
            <a:schemeClr val="accent1"/>
          </a:solidFill>
          <a:ln w="19050">
            <a:noFill/>
            <a:round/>
          </a:ln>
        </p:spPr>
        <p:txBody>
          <a:bodyPr vert="horz" wrap="square" lIns="91440" tIns="45720" rIns="91440" bIns="45720" numCol="1" rtlCol="0" anchor="t" anchorCtr="0" compatLnSpc="1"/>
          <a:lstStyle/>
          <a:p>
            <a:pPr algn="ctr"/>
            <a:endParaRPr 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Picture 27"/>
          <p:cNvPicPr>
            <a:picLocks noChangeAspect="1" noChangeArrowheads="1"/>
          </p:cNvPicPr>
          <p:nvPr>
            <p:ph type="pic" sz="quarter" idx="10"/>
          </p:nvPr>
        </p:nvPicPr>
        <p:blipFill>
          <a:blip r:embed="rId1">
            <a:extLst>
              <a:ext uri="{28A0092B-C50C-407E-A947-70E740481C1C}">
                <a14:useLocalDpi xmlns:a14="http://schemas.microsoft.com/office/drawing/2010/main" val="0"/>
              </a:ext>
            </a:extLst>
          </a:blip>
          <a:srcRect l="3351" t="2823" r="37636" b="35880"/>
          <a:stretch>
            <a:fillRect/>
          </a:stretch>
        </p:blipFill>
        <p:spPr>
          <a:xfrm>
            <a:off x="0" y="352425"/>
            <a:ext cx="9144000" cy="4333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 name="Picture 1"/>
          <p:cNvPicPr>
            <a:picLocks noChangeAspect="1"/>
          </p:cNvPicPr>
          <p:nvPr>
            <p:ph type="pic" sz="quarter" idx="10"/>
          </p:nvPr>
        </p:nvPicPr>
        <p:blipFill>
          <a:blip r:embed="rId1"/>
          <a:srcRect l="2083" t="2168" r="35913" b="35615"/>
          <a:stretch>
            <a:fillRect/>
          </a:stretch>
        </p:blipFill>
        <p:spPr>
          <a:xfrm>
            <a:off x="1843405" y="0"/>
            <a:ext cx="535178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 name="Picture 11"/>
          <p:cNvPicPr>
            <a:picLocks noChangeAspect="1"/>
          </p:cNvPicPr>
          <p:nvPr>
            <p:ph type="pic" sz="quarter" idx="10"/>
          </p:nvPr>
        </p:nvPicPr>
        <p:blipFill>
          <a:blip r:embed="rId1"/>
          <a:srcRect l="3478" t="1991" r="36470" b="38680"/>
          <a:stretch>
            <a:fillRect/>
          </a:stretch>
        </p:blipFill>
        <p:spPr>
          <a:xfrm>
            <a:off x="208280" y="0"/>
            <a:ext cx="84931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1">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saturation sat="0"/>
                    </a14:imgEffect>
                  </a14:imgLayer>
                </a14:imgProps>
              </a:ext>
              <a:ext uri="{28A0092B-C50C-407E-A947-70E740481C1C}">
                <a14:useLocalDpi xmlns:a14="http://schemas.microsoft.com/office/drawing/2010/main" val="0"/>
              </a:ext>
            </a:extLst>
          </a:blip>
          <a:srcRect t="25156" b="25156"/>
          <a:stretch>
            <a:fillRect/>
          </a:stretch>
        </p:blipFill>
        <p:spPr/>
      </p:pic>
      <p:sp>
        <p:nvSpPr>
          <p:cNvPr id="3" name="Text Placeholder 2"/>
          <p:cNvSpPr>
            <a:spLocks noGrp="1"/>
          </p:cNvSpPr>
          <p:nvPr>
            <p:ph type="body" sz="half" idx="2"/>
          </p:nvPr>
        </p:nvSpPr>
        <p:spPr>
          <a:xfrm>
            <a:off x="217170" y="983615"/>
            <a:ext cx="8808720" cy="173990"/>
          </a:xfrm>
        </p:spPr>
        <p:txBody>
          <a:bodyPr/>
          <a:lstStyle/>
          <a:p>
            <a:r>
              <a:rPr lang="en-US" sz="1500" b="1" smtClean="0">
                <a:latin typeface="Segoe UI" panose="020B0502040204020203" charset="0"/>
                <a:cs typeface="Segoe UI" panose="020B0502040204020203" charset="0"/>
              </a:rPr>
              <a:t>Khảo sát hiện trạng đồng thời cũng thu thập những yêu cầu về tổ chức bộ máy hệ thống của người chủ siêu thị</a:t>
            </a:r>
            <a:endParaRPr lang="en-US" sz="1500" b="1" dirty="0" smtClean="0">
              <a:latin typeface="Segoe UI" panose="020B0502040204020203" charset="0"/>
              <a:cs typeface="Segoe UI" panose="020B0502040204020203" charset="0"/>
            </a:endParaRPr>
          </a:p>
        </p:txBody>
      </p:sp>
      <p:sp>
        <p:nvSpPr>
          <p:cNvPr id="2" name="Title 1"/>
          <p:cNvSpPr>
            <a:spLocks noGrp="1"/>
          </p:cNvSpPr>
          <p:nvPr>
            <p:ph type="title"/>
          </p:nvPr>
        </p:nvSpPr>
        <p:spPr/>
        <p:txBody>
          <a:bodyPr/>
          <a:lstStyle/>
          <a:p>
            <a:r>
              <a:rPr lang="en-US" sz="4000" smtClean="0">
                <a:latin typeface="Sitka Text" panose="02000505000000020004" charset="0"/>
                <a:cs typeface="Sitka Text" panose="02000505000000020004" charset="0"/>
              </a:rPr>
              <a:t>KHẢO SÁT</a:t>
            </a:r>
            <a:endParaRPr lang="en-US" sz="4000" dirty="0">
              <a:latin typeface="Sitka Text" panose="02000505000000020004" charset="0"/>
              <a:cs typeface="Sitka Text" panose="02000505000000020004" charset="0"/>
            </a:endParaRPr>
          </a:p>
        </p:txBody>
      </p:sp>
      <p:sp>
        <p:nvSpPr>
          <p:cNvPr id="6" name="Rectangle 5"/>
          <p:cNvSpPr/>
          <p:nvPr/>
        </p:nvSpPr>
        <p:spPr bwMode="auto">
          <a:xfrm>
            <a:off x="0" y="3028950"/>
            <a:ext cx="9144000" cy="2114550"/>
          </a:xfrm>
          <a:prstGeom prst="rect">
            <a:avLst/>
          </a:prstGeom>
          <a:solidFill>
            <a:srgbClr val="3F4C55"/>
          </a:solidFill>
          <a:ln w="9525">
            <a:noFill/>
            <a:round/>
          </a:ln>
        </p:spPr>
        <p:txBody>
          <a:bodyPr vert="horz" wrap="square" lIns="91440" tIns="45720" rIns="91440" bIns="45720" numCol="1" rtlCol="0" anchor="ctr" anchorCtr="0" compatLnSpc="1"/>
          <a:lstStyle/>
          <a:p>
            <a:pPr algn="ctr"/>
            <a:endParaRPr lang="en-US" dirty="0">
              <a:solidFill>
                <a:schemeClr val="bg1"/>
              </a:solidFill>
              <a:latin typeface="Segoe UI" panose="020B0502040204020203" charset="0"/>
              <a:cs typeface="Segoe UI" panose="020B0502040204020203" charset="0"/>
            </a:endParaRPr>
          </a:p>
        </p:txBody>
      </p:sp>
      <p:grpSp>
        <p:nvGrpSpPr>
          <p:cNvPr id="38" name="Group 37"/>
          <p:cNvGrpSpPr/>
          <p:nvPr/>
        </p:nvGrpSpPr>
        <p:grpSpPr>
          <a:xfrm>
            <a:off x="484180" y="2635450"/>
            <a:ext cx="1680776" cy="665315"/>
            <a:chOff x="304800" y="2635450"/>
            <a:chExt cx="1680776" cy="665315"/>
          </a:xfrm>
        </p:grpSpPr>
        <p:sp>
          <p:nvSpPr>
            <p:cNvPr id="22" name="Freeform 21"/>
            <p:cNvSpPr/>
            <p:nvPr/>
          </p:nvSpPr>
          <p:spPr bwMode="auto">
            <a:xfrm>
              <a:off x="304800" y="2635450"/>
              <a:ext cx="1680776" cy="665315"/>
            </a:xfrm>
            <a:custGeom>
              <a:avLst/>
              <a:gdLst>
                <a:gd name="connsiteX0" fmla="*/ 310562 w 1986962"/>
                <a:gd name="connsiteY0" fmla="*/ 0 h 665315"/>
                <a:gd name="connsiteX1" fmla="*/ 1986962 w 1986962"/>
                <a:gd name="connsiteY1" fmla="*/ 0 h 665315"/>
                <a:gd name="connsiteX2" fmla="*/ 1676400 w 1986962"/>
                <a:gd name="connsiteY2" fmla="*/ 665315 h 665315"/>
                <a:gd name="connsiteX3" fmla="*/ 0 w 1986962"/>
                <a:gd name="connsiteY3" fmla="*/ 665315 h 665315"/>
              </a:gdLst>
              <a:ahLst/>
              <a:cxnLst>
                <a:cxn ang="0">
                  <a:pos x="connsiteX0" y="connsiteY0"/>
                </a:cxn>
                <a:cxn ang="0">
                  <a:pos x="connsiteX1" y="connsiteY1"/>
                </a:cxn>
                <a:cxn ang="0">
                  <a:pos x="connsiteX2" y="connsiteY2"/>
                </a:cxn>
                <a:cxn ang="0">
                  <a:pos x="connsiteX3" y="connsiteY3"/>
                </a:cxn>
              </a:cxnLst>
              <a:rect l="l" t="t" r="r" b="b"/>
              <a:pathLst>
                <a:path w="1986962" h="665315">
                  <a:moveTo>
                    <a:pt x="310562" y="0"/>
                  </a:moveTo>
                  <a:lnTo>
                    <a:pt x="1986962" y="0"/>
                  </a:lnTo>
                  <a:lnTo>
                    <a:pt x="1676400" y="665315"/>
                  </a:lnTo>
                  <a:lnTo>
                    <a:pt x="0" y="665315"/>
                  </a:lnTo>
                  <a:close/>
                </a:path>
              </a:pathLst>
            </a:custGeom>
            <a:solidFill>
              <a:schemeClr val="accent1"/>
            </a:solidFill>
            <a:ln w="19050">
              <a:noFill/>
              <a:round/>
            </a:ln>
          </p:spPr>
          <p:txBody>
            <a:bodyPr vert="horz" wrap="square" lIns="91440" tIns="45720" rIns="91440" bIns="45720" numCol="1" rtlCol="0" anchor="t" anchorCtr="0" compatLnSpc="1"/>
            <a:lstStyle/>
            <a:p>
              <a:pPr algn="ctr"/>
              <a:endParaRPr lang="en-US">
                <a:latin typeface="Segoe UI" panose="020B0502040204020203" charset="0"/>
                <a:cs typeface="Segoe UI" panose="020B0502040204020203" charset="0"/>
              </a:endParaRPr>
            </a:p>
          </p:txBody>
        </p:sp>
        <p:grpSp>
          <p:nvGrpSpPr>
            <p:cNvPr id="26" name="Group 25"/>
            <p:cNvGrpSpPr/>
            <p:nvPr/>
          </p:nvGrpSpPr>
          <p:grpSpPr>
            <a:xfrm>
              <a:off x="929852" y="2764517"/>
              <a:ext cx="430672" cy="407180"/>
              <a:chOff x="415925" y="3217863"/>
              <a:chExt cx="436563" cy="412750"/>
            </a:xfrm>
            <a:solidFill>
              <a:schemeClr val="bg1"/>
            </a:solidFill>
          </p:grpSpPr>
          <p:sp>
            <p:nvSpPr>
              <p:cNvPr id="27" name="Freeform 16"/>
              <p:cNvSpPr>
                <a:spLocks noEditPoints="1"/>
              </p:cNvSpPr>
              <p:nvPr/>
            </p:nvSpPr>
            <p:spPr bwMode="auto">
              <a:xfrm>
                <a:off x="517525" y="3217863"/>
                <a:ext cx="233363" cy="231775"/>
              </a:xfrm>
              <a:custGeom>
                <a:avLst/>
                <a:gdLst>
                  <a:gd name="T0" fmla="*/ 761 w 1768"/>
                  <a:gd name="T1" fmla="*/ 241 h 1756"/>
                  <a:gd name="T2" fmla="*/ 591 w 1768"/>
                  <a:gd name="T3" fmla="*/ 299 h 1756"/>
                  <a:gd name="T4" fmla="*/ 446 w 1768"/>
                  <a:gd name="T5" fmla="*/ 399 h 1756"/>
                  <a:gd name="T6" fmla="*/ 332 w 1768"/>
                  <a:gd name="T7" fmla="*/ 534 h 1756"/>
                  <a:gd name="T8" fmla="*/ 259 w 1768"/>
                  <a:gd name="T9" fmla="*/ 696 h 1756"/>
                  <a:gd name="T10" fmla="*/ 233 w 1768"/>
                  <a:gd name="T11" fmla="*/ 877 h 1756"/>
                  <a:gd name="T12" fmla="*/ 259 w 1768"/>
                  <a:gd name="T13" fmla="*/ 1058 h 1756"/>
                  <a:gd name="T14" fmla="*/ 332 w 1768"/>
                  <a:gd name="T15" fmla="*/ 1219 h 1756"/>
                  <a:gd name="T16" fmla="*/ 446 w 1768"/>
                  <a:gd name="T17" fmla="*/ 1353 h 1756"/>
                  <a:gd name="T18" fmla="*/ 591 w 1768"/>
                  <a:gd name="T19" fmla="*/ 1453 h 1756"/>
                  <a:gd name="T20" fmla="*/ 761 w 1768"/>
                  <a:gd name="T21" fmla="*/ 1511 h 1756"/>
                  <a:gd name="T22" fmla="*/ 946 w 1768"/>
                  <a:gd name="T23" fmla="*/ 1520 h 1756"/>
                  <a:gd name="T24" fmla="*/ 1124 w 1768"/>
                  <a:gd name="T25" fmla="*/ 1478 h 1756"/>
                  <a:gd name="T26" fmla="*/ 1278 w 1768"/>
                  <a:gd name="T27" fmla="*/ 1391 h 1756"/>
                  <a:gd name="T28" fmla="*/ 1403 w 1768"/>
                  <a:gd name="T29" fmla="*/ 1267 h 1756"/>
                  <a:gd name="T30" fmla="*/ 1489 w 1768"/>
                  <a:gd name="T31" fmla="*/ 1114 h 1756"/>
                  <a:gd name="T32" fmla="*/ 1533 w 1768"/>
                  <a:gd name="T33" fmla="*/ 939 h 1756"/>
                  <a:gd name="T34" fmla="*/ 1524 w 1768"/>
                  <a:gd name="T35" fmla="*/ 754 h 1756"/>
                  <a:gd name="T36" fmla="*/ 1465 w 1768"/>
                  <a:gd name="T37" fmla="*/ 585 h 1756"/>
                  <a:gd name="T38" fmla="*/ 1364 w 1768"/>
                  <a:gd name="T39" fmla="*/ 440 h 1756"/>
                  <a:gd name="T40" fmla="*/ 1229 w 1768"/>
                  <a:gd name="T41" fmla="*/ 328 h 1756"/>
                  <a:gd name="T42" fmla="*/ 1066 w 1768"/>
                  <a:gd name="T43" fmla="*/ 255 h 1756"/>
                  <a:gd name="T44" fmla="*/ 884 w 1768"/>
                  <a:gd name="T45" fmla="*/ 229 h 1756"/>
                  <a:gd name="T46" fmla="*/ 1028 w 1768"/>
                  <a:gd name="T47" fmla="*/ 12 h 1756"/>
                  <a:gd name="T48" fmla="*/ 1228 w 1768"/>
                  <a:gd name="T49" fmla="*/ 69 h 1756"/>
                  <a:gd name="T50" fmla="*/ 1407 w 1768"/>
                  <a:gd name="T51" fmla="*/ 169 h 1756"/>
                  <a:gd name="T52" fmla="*/ 1556 w 1768"/>
                  <a:gd name="T53" fmla="*/ 305 h 1756"/>
                  <a:gd name="T54" fmla="*/ 1670 w 1768"/>
                  <a:gd name="T55" fmla="*/ 473 h 1756"/>
                  <a:gd name="T56" fmla="*/ 1743 w 1768"/>
                  <a:gd name="T57" fmla="*/ 666 h 1756"/>
                  <a:gd name="T58" fmla="*/ 1768 w 1768"/>
                  <a:gd name="T59" fmla="*/ 877 h 1756"/>
                  <a:gd name="T60" fmla="*/ 1743 w 1768"/>
                  <a:gd name="T61" fmla="*/ 1088 h 1756"/>
                  <a:gd name="T62" fmla="*/ 1670 w 1768"/>
                  <a:gd name="T63" fmla="*/ 1280 h 1756"/>
                  <a:gd name="T64" fmla="*/ 1556 w 1768"/>
                  <a:gd name="T65" fmla="*/ 1448 h 1756"/>
                  <a:gd name="T66" fmla="*/ 1407 w 1768"/>
                  <a:gd name="T67" fmla="*/ 1586 h 1756"/>
                  <a:gd name="T68" fmla="*/ 1228 w 1768"/>
                  <a:gd name="T69" fmla="*/ 1687 h 1756"/>
                  <a:gd name="T70" fmla="*/ 1028 w 1768"/>
                  <a:gd name="T71" fmla="*/ 1744 h 1756"/>
                  <a:gd name="T72" fmla="*/ 811 w 1768"/>
                  <a:gd name="T73" fmla="*/ 1753 h 1756"/>
                  <a:gd name="T74" fmla="*/ 605 w 1768"/>
                  <a:gd name="T75" fmla="*/ 1711 h 1756"/>
                  <a:gd name="T76" fmla="*/ 419 w 1768"/>
                  <a:gd name="T77" fmla="*/ 1624 h 1756"/>
                  <a:gd name="T78" fmla="*/ 258 w 1768"/>
                  <a:gd name="T79" fmla="*/ 1496 h 1756"/>
                  <a:gd name="T80" fmla="*/ 132 w 1768"/>
                  <a:gd name="T81" fmla="*/ 1338 h 1756"/>
                  <a:gd name="T82" fmla="*/ 45 w 1768"/>
                  <a:gd name="T83" fmla="*/ 1153 h 1756"/>
                  <a:gd name="T84" fmla="*/ 3 w 1768"/>
                  <a:gd name="T85" fmla="*/ 948 h 1756"/>
                  <a:gd name="T86" fmla="*/ 11 w 1768"/>
                  <a:gd name="T87" fmla="*/ 735 h 1756"/>
                  <a:gd name="T88" fmla="*/ 69 w 1768"/>
                  <a:gd name="T89" fmla="*/ 536 h 1756"/>
                  <a:gd name="T90" fmla="*/ 170 w 1768"/>
                  <a:gd name="T91" fmla="*/ 359 h 1756"/>
                  <a:gd name="T92" fmla="*/ 309 w 1768"/>
                  <a:gd name="T93" fmla="*/ 211 h 1756"/>
                  <a:gd name="T94" fmla="*/ 478 w 1768"/>
                  <a:gd name="T95" fmla="*/ 98 h 1756"/>
                  <a:gd name="T96" fmla="*/ 671 w 1768"/>
                  <a:gd name="T97" fmla="*/ 26 h 1756"/>
                  <a:gd name="T98" fmla="*/ 884 w 1768"/>
                  <a:gd name="T99" fmla="*/ 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8" h="1756">
                    <a:moveTo>
                      <a:pt x="884" y="229"/>
                    </a:moveTo>
                    <a:lnTo>
                      <a:pt x="821" y="232"/>
                    </a:lnTo>
                    <a:lnTo>
                      <a:pt x="761" y="241"/>
                    </a:lnTo>
                    <a:lnTo>
                      <a:pt x="702" y="255"/>
                    </a:lnTo>
                    <a:lnTo>
                      <a:pt x="645" y="274"/>
                    </a:lnTo>
                    <a:lnTo>
                      <a:pt x="591" y="299"/>
                    </a:lnTo>
                    <a:lnTo>
                      <a:pt x="539" y="328"/>
                    </a:lnTo>
                    <a:lnTo>
                      <a:pt x="491" y="361"/>
                    </a:lnTo>
                    <a:lnTo>
                      <a:pt x="446" y="399"/>
                    </a:lnTo>
                    <a:lnTo>
                      <a:pt x="403" y="440"/>
                    </a:lnTo>
                    <a:lnTo>
                      <a:pt x="366" y="485"/>
                    </a:lnTo>
                    <a:lnTo>
                      <a:pt x="332" y="534"/>
                    </a:lnTo>
                    <a:lnTo>
                      <a:pt x="303" y="585"/>
                    </a:lnTo>
                    <a:lnTo>
                      <a:pt x="279" y="639"/>
                    </a:lnTo>
                    <a:lnTo>
                      <a:pt x="259" y="696"/>
                    </a:lnTo>
                    <a:lnTo>
                      <a:pt x="244" y="754"/>
                    </a:lnTo>
                    <a:lnTo>
                      <a:pt x="236" y="815"/>
                    </a:lnTo>
                    <a:lnTo>
                      <a:pt x="233" y="877"/>
                    </a:lnTo>
                    <a:lnTo>
                      <a:pt x="236" y="939"/>
                    </a:lnTo>
                    <a:lnTo>
                      <a:pt x="244" y="999"/>
                    </a:lnTo>
                    <a:lnTo>
                      <a:pt x="259" y="1058"/>
                    </a:lnTo>
                    <a:lnTo>
                      <a:pt x="279" y="1114"/>
                    </a:lnTo>
                    <a:lnTo>
                      <a:pt x="303" y="1168"/>
                    </a:lnTo>
                    <a:lnTo>
                      <a:pt x="332" y="1219"/>
                    </a:lnTo>
                    <a:lnTo>
                      <a:pt x="366" y="1267"/>
                    </a:lnTo>
                    <a:lnTo>
                      <a:pt x="403" y="1312"/>
                    </a:lnTo>
                    <a:lnTo>
                      <a:pt x="446" y="1353"/>
                    </a:lnTo>
                    <a:lnTo>
                      <a:pt x="491" y="1391"/>
                    </a:lnTo>
                    <a:lnTo>
                      <a:pt x="539" y="1424"/>
                    </a:lnTo>
                    <a:lnTo>
                      <a:pt x="591" y="1453"/>
                    </a:lnTo>
                    <a:lnTo>
                      <a:pt x="645" y="1478"/>
                    </a:lnTo>
                    <a:lnTo>
                      <a:pt x="702" y="1497"/>
                    </a:lnTo>
                    <a:lnTo>
                      <a:pt x="761" y="1511"/>
                    </a:lnTo>
                    <a:lnTo>
                      <a:pt x="821" y="1520"/>
                    </a:lnTo>
                    <a:lnTo>
                      <a:pt x="884" y="1523"/>
                    </a:lnTo>
                    <a:lnTo>
                      <a:pt x="946" y="1520"/>
                    </a:lnTo>
                    <a:lnTo>
                      <a:pt x="1008" y="1511"/>
                    </a:lnTo>
                    <a:lnTo>
                      <a:pt x="1066" y="1497"/>
                    </a:lnTo>
                    <a:lnTo>
                      <a:pt x="1124" y="1478"/>
                    </a:lnTo>
                    <a:lnTo>
                      <a:pt x="1177" y="1453"/>
                    </a:lnTo>
                    <a:lnTo>
                      <a:pt x="1229" y="1424"/>
                    </a:lnTo>
                    <a:lnTo>
                      <a:pt x="1278" y="1391"/>
                    </a:lnTo>
                    <a:lnTo>
                      <a:pt x="1323" y="1353"/>
                    </a:lnTo>
                    <a:lnTo>
                      <a:pt x="1364" y="1312"/>
                    </a:lnTo>
                    <a:lnTo>
                      <a:pt x="1403" y="1267"/>
                    </a:lnTo>
                    <a:lnTo>
                      <a:pt x="1436" y="1219"/>
                    </a:lnTo>
                    <a:lnTo>
                      <a:pt x="1465" y="1168"/>
                    </a:lnTo>
                    <a:lnTo>
                      <a:pt x="1489" y="1114"/>
                    </a:lnTo>
                    <a:lnTo>
                      <a:pt x="1509" y="1058"/>
                    </a:lnTo>
                    <a:lnTo>
                      <a:pt x="1524" y="999"/>
                    </a:lnTo>
                    <a:lnTo>
                      <a:pt x="1533" y="939"/>
                    </a:lnTo>
                    <a:lnTo>
                      <a:pt x="1536" y="877"/>
                    </a:lnTo>
                    <a:lnTo>
                      <a:pt x="1533" y="815"/>
                    </a:lnTo>
                    <a:lnTo>
                      <a:pt x="1524" y="754"/>
                    </a:lnTo>
                    <a:lnTo>
                      <a:pt x="1509" y="696"/>
                    </a:lnTo>
                    <a:lnTo>
                      <a:pt x="1489" y="639"/>
                    </a:lnTo>
                    <a:lnTo>
                      <a:pt x="1465" y="585"/>
                    </a:lnTo>
                    <a:lnTo>
                      <a:pt x="1436" y="534"/>
                    </a:lnTo>
                    <a:lnTo>
                      <a:pt x="1403" y="485"/>
                    </a:lnTo>
                    <a:lnTo>
                      <a:pt x="1364" y="440"/>
                    </a:lnTo>
                    <a:lnTo>
                      <a:pt x="1323" y="399"/>
                    </a:lnTo>
                    <a:lnTo>
                      <a:pt x="1278" y="361"/>
                    </a:lnTo>
                    <a:lnTo>
                      <a:pt x="1229" y="328"/>
                    </a:lnTo>
                    <a:lnTo>
                      <a:pt x="1177" y="299"/>
                    </a:lnTo>
                    <a:lnTo>
                      <a:pt x="1124" y="274"/>
                    </a:lnTo>
                    <a:lnTo>
                      <a:pt x="1066" y="255"/>
                    </a:lnTo>
                    <a:lnTo>
                      <a:pt x="1008" y="241"/>
                    </a:lnTo>
                    <a:lnTo>
                      <a:pt x="946" y="232"/>
                    </a:lnTo>
                    <a:lnTo>
                      <a:pt x="884" y="229"/>
                    </a:lnTo>
                    <a:close/>
                    <a:moveTo>
                      <a:pt x="884" y="0"/>
                    </a:moveTo>
                    <a:lnTo>
                      <a:pt x="956" y="3"/>
                    </a:lnTo>
                    <a:lnTo>
                      <a:pt x="1028" y="12"/>
                    </a:lnTo>
                    <a:lnTo>
                      <a:pt x="1096" y="25"/>
                    </a:lnTo>
                    <a:lnTo>
                      <a:pt x="1164" y="45"/>
                    </a:lnTo>
                    <a:lnTo>
                      <a:pt x="1228" y="69"/>
                    </a:lnTo>
                    <a:lnTo>
                      <a:pt x="1291" y="98"/>
                    </a:lnTo>
                    <a:lnTo>
                      <a:pt x="1350" y="131"/>
                    </a:lnTo>
                    <a:lnTo>
                      <a:pt x="1407" y="169"/>
                    </a:lnTo>
                    <a:lnTo>
                      <a:pt x="1460" y="210"/>
                    </a:lnTo>
                    <a:lnTo>
                      <a:pt x="1509" y="256"/>
                    </a:lnTo>
                    <a:lnTo>
                      <a:pt x="1556" y="305"/>
                    </a:lnTo>
                    <a:lnTo>
                      <a:pt x="1598" y="358"/>
                    </a:lnTo>
                    <a:lnTo>
                      <a:pt x="1636" y="414"/>
                    </a:lnTo>
                    <a:lnTo>
                      <a:pt x="1670" y="473"/>
                    </a:lnTo>
                    <a:lnTo>
                      <a:pt x="1699" y="535"/>
                    </a:lnTo>
                    <a:lnTo>
                      <a:pt x="1724" y="599"/>
                    </a:lnTo>
                    <a:lnTo>
                      <a:pt x="1743" y="666"/>
                    </a:lnTo>
                    <a:lnTo>
                      <a:pt x="1757" y="734"/>
                    </a:lnTo>
                    <a:lnTo>
                      <a:pt x="1766" y="805"/>
                    </a:lnTo>
                    <a:lnTo>
                      <a:pt x="1768" y="877"/>
                    </a:lnTo>
                    <a:lnTo>
                      <a:pt x="1766" y="949"/>
                    </a:lnTo>
                    <a:lnTo>
                      <a:pt x="1757" y="1019"/>
                    </a:lnTo>
                    <a:lnTo>
                      <a:pt x="1743" y="1088"/>
                    </a:lnTo>
                    <a:lnTo>
                      <a:pt x="1724" y="1154"/>
                    </a:lnTo>
                    <a:lnTo>
                      <a:pt x="1699" y="1218"/>
                    </a:lnTo>
                    <a:lnTo>
                      <a:pt x="1670" y="1280"/>
                    </a:lnTo>
                    <a:lnTo>
                      <a:pt x="1636" y="1339"/>
                    </a:lnTo>
                    <a:lnTo>
                      <a:pt x="1598" y="1395"/>
                    </a:lnTo>
                    <a:lnTo>
                      <a:pt x="1556" y="1448"/>
                    </a:lnTo>
                    <a:lnTo>
                      <a:pt x="1509" y="1497"/>
                    </a:lnTo>
                    <a:lnTo>
                      <a:pt x="1460" y="1543"/>
                    </a:lnTo>
                    <a:lnTo>
                      <a:pt x="1407" y="1586"/>
                    </a:lnTo>
                    <a:lnTo>
                      <a:pt x="1350" y="1624"/>
                    </a:lnTo>
                    <a:lnTo>
                      <a:pt x="1291" y="1658"/>
                    </a:lnTo>
                    <a:lnTo>
                      <a:pt x="1228" y="1687"/>
                    </a:lnTo>
                    <a:lnTo>
                      <a:pt x="1164" y="1711"/>
                    </a:lnTo>
                    <a:lnTo>
                      <a:pt x="1096" y="1730"/>
                    </a:lnTo>
                    <a:lnTo>
                      <a:pt x="1028" y="1744"/>
                    </a:lnTo>
                    <a:lnTo>
                      <a:pt x="956" y="1753"/>
                    </a:lnTo>
                    <a:lnTo>
                      <a:pt x="884" y="1756"/>
                    </a:lnTo>
                    <a:lnTo>
                      <a:pt x="811" y="1753"/>
                    </a:lnTo>
                    <a:lnTo>
                      <a:pt x="741" y="1744"/>
                    </a:lnTo>
                    <a:lnTo>
                      <a:pt x="671" y="1730"/>
                    </a:lnTo>
                    <a:lnTo>
                      <a:pt x="605" y="1711"/>
                    </a:lnTo>
                    <a:lnTo>
                      <a:pt x="539" y="1686"/>
                    </a:lnTo>
                    <a:lnTo>
                      <a:pt x="478" y="1657"/>
                    </a:lnTo>
                    <a:lnTo>
                      <a:pt x="419" y="1624"/>
                    </a:lnTo>
                    <a:lnTo>
                      <a:pt x="362" y="1585"/>
                    </a:lnTo>
                    <a:lnTo>
                      <a:pt x="309" y="1542"/>
                    </a:lnTo>
                    <a:lnTo>
                      <a:pt x="258" y="1496"/>
                    </a:lnTo>
                    <a:lnTo>
                      <a:pt x="212" y="1447"/>
                    </a:lnTo>
                    <a:lnTo>
                      <a:pt x="170" y="1394"/>
                    </a:lnTo>
                    <a:lnTo>
                      <a:pt x="132" y="1338"/>
                    </a:lnTo>
                    <a:lnTo>
                      <a:pt x="98" y="1279"/>
                    </a:lnTo>
                    <a:lnTo>
                      <a:pt x="69" y="1217"/>
                    </a:lnTo>
                    <a:lnTo>
                      <a:pt x="45" y="1153"/>
                    </a:lnTo>
                    <a:lnTo>
                      <a:pt x="26" y="1087"/>
                    </a:lnTo>
                    <a:lnTo>
                      <a:pt x="11" y="1018"/>
                    </a:lnTo>
                    <a:lnTo>
                      <a:pt x="3" y="948"/>
                    </a:lnTo>
                    <a:lnTo>
                      <a:pt x="0" y="877"/>
                    </a:lnTo>
                    <a:lnTo>
                      <a:pt x="3" y="805"/>
                    </a:lnTo>
                    <a:lnTo>
                      <a:pt x="11" y="735"/>
                    </a:lnTo>
                    <a:lnTo>
                      <a:pt x="26" y="667"/>
                    </a:lnTo>
                    <a:lnTo>
                      <a:pt x="45" y="600"/>
                    </a:lnTo>
                    <a:lnTo>
                      <a:pt x="69" y="536"/>
                    </a:lnTo>
                    <a:lnTo>
                      <a:pt x="98" y="474"/>
                    </a:lnTo>
                    <a:lnTo>
                      <a:pt x="132" y="415"/>
                    </a:lnTo>
                    <a:lnTo>
                      <a:pt x="170" y="359"/>
                    </a:lnTo>
                    <a:lnTo>
                      <a:pt x="212" y="306"/>
                    </a:lnTo>
                    <a:lnTo>
                      <a:pt x="258" y="257"/>
                    </a:lnTo>
                    <a:lnTo>
                      <a:pt x="309" y="211"/>
                    </a:lnTo>
                    <a:lnTo>
                      <a:pt x="362" y="169"/>
                    </a:lnTo>
                    <a:lnTo>
                      <a:pt x="419" y="132"/>
                    </a:lnTo>
                    <a:lnTo>
                      <a:pt x="478" y="98"/>
                    </a:lnTo>
                    <a:lnTo>
                      <a:pt x="539" y="69"/>
                    </a:lnTo>
                    <a:lnTo>
                      <a:pt x="605" y="45"/>
                    </a:lnTo>
                    <a:lnTo>
                      <a:pt x="671" y="26"/>
                    </a:lnTo>
                    <a:lnTo>
                      <a:pt x="741" y="12"/>
                    </a:lnTo>
                    <a:lnTo>
                      <a:pt x="811" y="3"/>
                    </a:lnTo>
                    <a:lnTo>
                      <a:pt x="884" y="0"/>
                    </a:lnTo>
                    <a:close/>
                  </a:path>
                </a:pathLst>
              </a:custGeom>
              <a:grpFill/>
              <a:ln w="0">
                <a:noFill/>
                <a:prstDash val="solid"/>
                <a:round/>
              </a:ln>
            </p:spPr>
            <p:txBody>
              <a:bodyPr vert="horz" wrap="square" lIns="91440" tIns="45720" rIns="91440" bIns="45720" numCol="1" anchor="t" anchorCtr="0" compatLnSpc="1"/>
              <a:lstStyle/>
              <a:p>
                <a:endParaRPr lang="en-US">
                  <a:latin typeface="Segoe UI" panose="020B0502040204020203" charset="0"/>
                  <a:cs typeface="Segoe UI" panose="020B0502040204020203" charset="0"/>
                </a:endParaRPr>
              </a:p>
            </p:txBody>
          </p:sp>
          <p:sp>
            <p:nvSpPr>
              <p:cNvPr id="28" name="Freeform 17"/>
              <p:cNvSpPr>
                <a:spLocks noEditPoints="1"/>
              </p:cNvSpPr>
              <p:nvPr/>
            </p:nvSpPr>
            <p:spPr bwMode="auto">
              <a:xfrm>
                <a:off x="415925" y="3470275"/>
                <a:ext cx="436563" cy="160338"/>
              </a:xfrm>
              <a:custGeom>
                <a:avLst/>
                <a:gdLst>
                  <a:gd name="T0" fmla="*/ 1036 w 3305"/>
                  <a:gd name="T1" fmla="*/ 235 h 1219"/>
                  <a:gd name="T2" fmla="*/ 894 w 3305"/>
                  <a:gd name="T3" fmla="*/ 259 h 1219"/>
                  <a:gd name="T4" fmla="*/ 763 w 3305"/>
                  <a:gd name="T5" fmla="*/ 304 h 1219"/>
                  <a:gd name="T6" fmla="*/ 640 w 3305"/>
                  <a:gd name="T7" fmla="*/ 368 h 1219"/>
                  <a:gd name="T8" fmla="*/ 530 w 3305"/>
                  <a:gd name="T9" fmla="*/ 451 h 1219"/>
                  <a:gd name="T10" fmla="*/ 435 w 3305"/>
                  <a:gd name="T11" fmla="*/ 549 h 1219"/>
                  <a:gd name="T12" fmla="*/ 356 w 3305"/>
                  <a:gd name="T13" fmla="*/ 660 h 1219"/>
                  <a:gd name="T14" fmla="*/ 295 w 3305"/>
                  <a:gd name="T15" fmla="*/ 785 h 1219"/>
                  <a:gd name="T16" fmla="*/ 254 w 3305"/>
                  <a:gd name="T17" fmla="*/ 918 h 1219"/>
                  <a:gd name="T18" fmla="*/ 3063 w 3305"/>
                  <a:gd name="T19" fmla="*/ 987 h 1219"/>
                  <a:gd name="T20" fmla="*/ 3033 w 3305"/>
                  <a:gd name="T21" fmla="*/ 849 h 1219"/>
                  <a:gd name="T22" fmla="*/ 2983 w 3305"/>
                  <a:gd name="T23" fmla="*/ 720 h 1219"/>
                  <a:gd name="T24" fmla="*/ 2912 w 3305"/>
                  <a:gd name="T25" fmla="*/ 602 h 1219"/>
                  <a:gd name="T26" fmla="*/ 2824 w 3305"/>
                  <a:gd name="T27" fmla="*/ 497 h 1219"/>
                  <a:gd name="T28" fmla="*/ 2722 w 3305"/>
                  <a:gd name="T29" fmla="*/ 406 h 1219"/>
                  <a:gd name="T30" fmla="*/ 2606 w 3305"/>
                  <a:gd name="T31" fmla="*/ 333 h 1219"/>
                  <a:gd name="T32" fmla="*/ 2478 w 3305"/>
                  <a:gd name="T33" fmla="*/ 278 h 1219"/>
                  <a:gd name="T34" fmla="*/ 2340 w 3305"/>
                  <a:gd name="T35" fmla="*/ 244 h 1219"/>
                  <a:gd name="T36" fmla="*/ 2195 w 3305"/>
                  <a:gd name="T37" fmla="*/ 232 h 1219"/>
                  <a:gd name="T38" fmla="*/ 1110 w 3305"/>
                  <a:gd name="T39" fmla="*/ 0 h 1219"/>
                  <a:gd name="T40" fmla="*/ 2278 w 3305"/>
                  <a:gd name="T41" fmla="*/ 3 h 1219"/>
                  <a:gd name="T42" fmla="*/ 2439 w 3305"/>
                  <a:gd name="T43" fmla="*/ 27 h 1219"/>
                  <a:gd name="T44" fmla="*/ 2591 w 3305"/>
                  <a:gd name="T45" fmla="*/ 73 h 1219"/>
                  <a:gd name="T46" fmla="*/ 2733 w 3305"/>
                  <a:gd name="T47" fmla="*/ 139 h 1219"/>
                  <a:gd name="T48" fmla="*/ 2864 w 3305"/>
                  <a:gd name="T49" fmla="*/ 223 h 1219"/>
                  <a:gd name="T50" fmla="*/ 2981 w 3305"/>
                  <a:gd name="T51" fmla="*/ 324 h 1219"/>
                  <a:gd name="T52" fmla="*/ 3081 w 3305"/>
                  <a:gd name="T53" fmla="*/ 440 h 1219"/>
                  <a:gd name="T54" fmla="*/ 3167 w 3305"/>
                  <a:gd name="T55" fmla="*/ 570 h 1219"/>
                  <a:gd name="T56" fmla="*/ 3232 w 3305"/>
                  <a:gd name="T57" fmla="*/ 710 h 1219"/>
                  <a:gd name="T58" fmla="*/ 3279 w 3305"/>
                  <a:gd name="T59" fmla="*/ 862 h 1219"/>
                  <a:gd name="T60" fmla="*/ 3302 w 3305"/>
                  <a:gd name="T61" fmla="*/ 1021 h 1219"/>
                  <a:gd name="T62" fmla="*/ 3302 w 3305"/>
                  <a:gd name="T63" fmla="*/ 1130 h 1219"/>
                  <a:gd name="T64" fmla="*/ 3280 w 3305"/>
                  <a:gd name="T65" fmla="*/ 1176 h 1219"/>
                  <a:gd name="T66" fmla="*/ 3240 w 3305"/>
                  <a:gd name="T67" fmla="*/ 1207 h 1219"/>
                  <a:gd name="T68" fmla="*/ 3188 w 3305"/>
                  <a:gd name="T69" fmla="*/ 1219 h 1219"/>
                  <a:gd name="T70" fmla="*/ 90 w 3305"/>
                  <a:gd name="T71" fmla="*/ 1216 h 1219"/>
                  <a:gd name="T72" fmla="*/ 43 w 3305"/>
                  <a:gd name="T73" fmla="*/ 1194 h 1219"/>
                  <a:gd name="T74" fmla="*/ 12 w 3305"/>
                  <a:gd name="T75" fmla="*/ 1154 h 1219"/>
                  <a:gd name="T76" fmla="*/ 0 w 3305"/>
                  <a:gd name="T77" fmla="*/ 1103 h 1219"/>
                  <a:gd name="T78" fmla="*/ 12 w 3305"/>
                  <a:gd name="T79" fmla="*/ 940 h 1219"/>
                  <a:gd name="T80" fmla="*/ 47 w 3305"/>
                  <a:gd name="T81" fmla="*/ 785 h 1219"/>
                  <a:gd name="T82" fmla="*/ 104 w 3305"/>
                  <a:gd name="T83" fmla="*/ 638 h 1219"/>
                  <a:gd name="T84" fmla="*/ 179 w 3305"/>
                  <a:gd name="T85" fmla="*/ 502 h 1219"/>
                  <a:gd name="T86" fmla="*/ 273 w 3305"/>
                  <a:gd name="T87" fmla="*/ 379 h 1219"/>
                  <a:gd name="T88" fmla="*/ 383 w 3305"/>
                  <a:gd name="T89" fmla="*/ 271 h 1219"/>
                  <a:gd name="T90" fmla="*/ 507 w 3305"/>
                  <a:gd name="T91" fmla="*/ 178 h 1219"/>
                  <a:gd name="T92" fmla="*/ 643 w 3305"/>
                  <a:gd name="T93" fmla="*/ 103 h 1219"/>
                  <a:gd name="T94" fmla="*/ 790 w 3305"/>
                  <a:gd name="T95" fmla="*/ 47 h 1219"/>
                  <a:gd name="T96" fmla="*/ 946 w 3305"/>
                  <a:gd name="T97" fmla="*/ 12 h 1219"/>
                  <a:gd name="T98" fmla="*/ 1110 w 3305"/>
                  <a:gd name="T9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5" h="1219">
                    <a:moveTo>
                      <a:pt x="1110" y="232"/>
                    </a:moveTo>
                    <a:lnTo>
                      <a:pt x="1036" y="235"/>
                    </a:lnTo>
                    <a:lnTo>
                      <a:pt x="965" y="244"/>
                    </a:lnTo>
                    <a:lnTo>
                      <a:pt x="894" y="259"/>
                    </a:lnTo>
                    <a:lnTo>
                      <a:pt x="827" y="278"/>
                    </a:lnTo>
                    <a:lnTo>
                      <a:pt x="763" y="304"/>
                    </a:lnTo>
                    <a:lnTo>
                      <a:pt x="700" y="334"/>
                    </a:lnTo>
                    <a:lnTo>
                      <a:pt x="640" y="368"/>
                    </a:lnTo>
                    <a:lnTo>
                      <a:pt x="583" y="407"/>
                    </a:lnTo>
                    <a:lnTo>
                      <a:pt x="530" y="451"/>
                    </a:lnTo>
                    <a:lnTo>
                      <a:pt x="480" y="498"/>
                    </a:lnTo>
                    <a:lnTo>
                      <a:pt x="435" y="549"/>
                    </a:lnTo>
                    <a:lnTo>
                      <a:pt x="393" y="603"/>
                    </a:lnTo>
                    <a:lnTo>
                      <a:pt x="356" y="660"/>
                    </a:lnTo>
                    <a:lnTo>
                      <a:pt x="322" y="721"/>
                    </a:lnTo>
                    <a:lnTo>
                      <a:pt x="295" y="785"/>
                    </a:lnTo>
                    <a:lnTo>
                      <a:pt x="272" y="850"/>
                    </a:lnTo>
                    <a:lnTo>
                      <a:pt x="254" y="918"/>
                    </a:lnTo>
                    <a:lnTo>
                      <a:pt x="242" y="987"/>
                    </a:lnTo>
                    <a:lnTo>
                      <a:pt x="3063" y="987"/>
                    </a:lnTo>
                    <a:lnTo>
                      <a:pt x="3051" y="917"/>
                    </a:lnTo>
                    <a:lnTo>
                      <a:pt x="3033" y="849"/>
                    </a:lnTo>
                    <a:lnTo>
                      <a:pt x="3011" y="784"/>
                    </a:lnTo>
                    <a:lnTo>
                      <a:pt x="2983" y="720"/>
                    </a:lnTo>
                    <a:lnTo>
                      <a:pt x="2949" y="659"/>
                    </a:lnTo>
                    <a:lnTo>
                      <a:pt x="2912" y="602"/>
                    </a:lnTo>
                    <a:lnTo>
                      <a:pt x="2871" y="547"/>
                    </a:lnTo>
                    <a:lnTo>
                      <a:pt x="2824" y="497"/>
                    </a:lnTo>
                    <a:lnTo>
                      <a:pt x="2775" y="450"/>
                    </a:lnTo>
                    <a:lnTo>
                      <a:pt x="2722" y="406"/>
                    </a:lnTo>
                    <a:lnTo>
                      <a:pt x="2665" y="368"/>
                    </a:lnTo>
                    <a:lnTo>
                      <a:pt x="2606" y="333"/>
                    </a:lnTo>
                    <a:lnTo>
                      <a:pt x="2543" y="303"/>
                    </a:lnTo>
                    <a:lnTo>
                      <a:pt x="2478" y="278"/>
                    </a:lnTo>
                    <a:lnTo>
                      <a:pt x="2410" y="258"/>
                    </a:lnTo>
                    <a:lnTo>
                      <a:pt x="2340" y="244"/>
                    </a:lnTo>
                    <a:lnTo>
                      <a:pt x="2268" y="235"/>
                    </a:lnTo>
                    <a:lnTo>
                      <a:pt x="2195" y="232"/>
                    </a:lnTo>
                    <a:lnTo>
                      <a:pt x="1110" y="232"/>
                    </a:lnTo>
                    <a:close/>
                    <a:moveTo>
                      <a:pt x="1110" y="0"/>
                    </a:moveTo>
                    <a:lnTo>
                      <a:pt x="2195" y="0"/>
                    </a:lnTo>
                    <a:lnTo>
                      <a:pt x="2278" y="3"/>
                    </a:lnTo>
                    <a:lnTo>
                      <a:pt x="2359" y="12"/>
                    </a:lnTo>
                    <a:lnTo>
                      <a:pt x="2439" y="27"/>
                    </a:lnTo>
                    <a:lnTo>
                      <a:pt x="2516" y="47"/>
                    </a:lnTo>
                    <a:lnTo>
                      <a:pt x="2591" y="73"/>
                    </a:lnTo>
                    <a:lnTo>
                      <a:pt x="2663" y="103"/>
                    </a:lnTo>
                    <a:lnTo>
                      <a:pt x="2733" y="139"/>
                    </a:lnTo>
                    <a:lnTo>
                      <a:pt x="2799" y="178"/>
                    </a:lnTo>
                    <a:lnTo>
                      <a:pt x="2864" y="223"/>
                    </a:lnTo>
                    <a:lnTo>
                      <a:pt x="2923" y="271"/>
                    </a:lnTo>
                    <a:lnTo>
                      <a:pt x="2981" y="324"/>
                    </a:lnTo>
                    <a:lnTo>
                      <a:pt x="3033" y="380"/>
                    </a:lnTo>
                    <a:lnTo>
                      <a:pt x="3081" y="440"/>
                    </a:lnTo>
                    <a:lnTo>
                      <a:pt x="3127" y="503"/>
                    </a:lnTo>
                    <a:lnTo>
                      <a:pt x="3167" y="570"/>
                    </a:lnTo>
                    <a:lnTo>
                      <a:pt x="3202" y="639"/>
                    </a:lnTo>
                    <a:lnTo>
                      <a:pt x="3232" y="710"/>
                    </a:lnTo>
                    <a:lnTo>
                      <a:pt x="3259" y="786"/>
                    </a:lnTo>
                    <a:lnTo>
                      <a:pt x="3279" y="862"/>
                    </a:lnTo>
                    <a:lnTo>
                      <a:pt x="3293" y="941"/>
                    </a:lnTo>
                    <a:lnTo>
                      <a:pt x="3302" y="1021"/>
                    </a:lnTo>
                    <a:lnTo>
                      <a:pt x="3305" y="1103"/>
                    </a:lnTo>
                    <a:lnTo>
                      <a:pt x="3302" y="1130"/>
                    </a:lnTo>
                    <a:lnTo>
                      <a:pt x="3294" y="1154"/>
                    </a:lnTo>
                    <a:lnTo>
                      <a:pt x="3280" y="1176"/>
                    </a:lnTo>
                    <a:lnTo>
                      <a:pt x="3262" y="1194"/>
                    </a:lnTo>
                    <a:lnTo>
                      <a:pt x="3240" y="1207"/>
                    </a:lnTo>
                    <a:lnTo>
                      <a:pt x="3215" y="1216"/>
                    </a:lnTo>
                    <a:lnTo>
                      <a:pt x="3188" y="1219"/>
                    </a:lnTo>
                    <a:lnTo>
                      <a:pt x="117" y="1219"/>
                    </a:lnTo>
                    <a:lnTo>
                      <a:pt x="90" y="1216"/>
                    </a:lnTo>
                    <a:lnTo>
                      <a:pt x="65" y="1207"/>
                    </a:lnTo>
                    <a:lnTo>
                      <a:pt x="43" y="1194"/>
                    </a:lnTo>
                    <a:lnTo>
                      <a:pt x="25" y="1176"/>
                    </a:lnTo>
                    <a:lnTo>
                      <a:pt x="12" y="1154"/>
                    </a:lnTo>
                    <a:lnTo>
                      <a:pt x="3" y="1130"/>
                    </a:lnTo>
                    <a:lnTo>
                      <a:pt x="0" y="1103"/>
                    </a:lnTo>
                    <a:lnTo>
                      <a:pt x="3" y="1021"/>
                    </a:lnTo>
                    <a:lnTo>
                      <a:pt x="12" y="940"/>
                    </a:lnTo>
                    <a:lnTo>
                      <a:pt x="27" y="861"/>
                    </a:lnTo>
                    <a:lnTo>
                      <a:pt x="47" y="785"/>
                    </a:lnTo>
                    <a:lnTo>
                      <a:pt x="73" y="709"/>
                    </a:lnTo>
                    <a:lnTo>
                      <a:pt x="104" y="638"/>
                    </a:lnTo>
                    <a:lnTo>
                      <a:pt x="139" y="568"/>
                    </a:lnTo>
                    <a:lnTo>
                      <a:pt x="179" y="502"/>
                    </a:lnTo>
                    <a:lnTo>
                      <a:pt x="224" y="439"/>
                    </a:lnTo>
                    <a:lnTo>
                      <a:pt x="273" y="379"/>
                    </a:lnTo>
                    <a:lnTo>
                      <a:pt x="326" y="323"/>
                    </a:lnTo>
                    <a:lnTo>
                      <a:pt x="383" y="271"/>
                    </a:lnTo>
                    <a:lnTo>
                      <a:pt x="443" y="222"/>
                    </a:lnTo>
                    <a:lnTo>
                      <a:pt x="507" y="178"/>
                    </a:lnTo>
                    <a:lnTo>
                      <a:pt x="573" y="138"/>
                    </a:lnTo>
                    <a:lnTo>
                      <a:pt x="643" y="103"/>
                    </a:lnTo>
                    <a:lnTo>
                      <a:pt x="715" y="72"/>
                    </a:lnTo>
                    <a:lnTo>
                      <a:pt x="790" y="47"/>
                    </a:lnTo>
                    <a:lnTo>
                      <a:pt x="867" y="27"/>
                    </a:lnTo>
                    <a:lnTo>
                      <a:pt x="946" y="12"/>
                    </a:lnTo>
                    <a:lnTo>
                      <a:pt x="1027" y="3"/>
                    </a:lnTo>
                    <a:lnTo>
                      <a:pt x="1110" y="0"/>
                    </a:lnTo>
                    <a:close/>
                  </a:path>
                </a:pathLst>
              </a:custGeom>
              <a:grpFill/>
              <a:ln w="0">
                <a:noFill/>
                <a:prstDash val="solid"/>
                <a:round/>
              </a:ln>
            </p:spPr>
            <p:txBody>
              <a:bodyPr vert="horz" wrap="square" lIns="91440" tIns="45720" rIns="91440" bIns="45720" numCol="1" anchor="t" anchorCtr="0" compatLnSpc="1"/>
              <a:lstStyle/>
              <a:p>
                <a:endParaRPr lang="en-US">
                  <a:latin typeface="Segoe UI" panose="020B0502040204020203" charset="0"/>
                  <a:cs typeface="Segoe UI" panose="020B0502040204020203" charset="0"/>
                </a:endParaRPr>
              </a:p>
            </p:txBody>
          </p:sp>
        </p:grpSp>
      </p:grpSp>
      <p:sp>
        <p:nvSpPr>
          <p:cNvPr id="43" name="Rectangle 42"/>
          <p:cNvSpPr/>
          <p:nvPr/>
        </p:nvSpPr>
        <p:spPr>
          <a:xfrm>
            <a:off x="419100" y="1304079"/>
            <a:ext cx="8305800" cy="922020"/>
          </a:xfrm>
          <a:prstGeom prst="rect">
            <a:avLst/>
          </a:prstGeom>
        </p:spPr>
        <p:txBody>
          <a:bodyPr wrap="square">
            <a:spAutoFit/>
          </a:bodyPr>
          <a:lstStyle/>
          <a:p>
            <a:pPr algn="l">
              <a:lnSpc>
                <a:spcPct val="150000"/>
              </a:lnSpc>
            </a:pPr>
            <a:r>
              <a:rPr lang="en-US" dirty="0" smtClean="0">
                <a:solidFill>
                  <a:schemeClr val="tx1"/>
                </a:solidFill>
                <a:latin typeface="Segoe UI" panose="020B0502040204020203" charset="0"/>
                <a:cs typeface="Segoe UI" panose="020B0502040204020203" charset="0"/>
              </a:rPr>
              <a:t>Quy trình này bao gồm:</a:t>
            </a:r>
            <a:endParaRPr lang="en-US" dirty="0" smtClean="0">
              <a:solidFill>
                <a:schemeClr val="tx1"/>
              </a:solidFill>
              <a:latin typeface="Segoe UI" panose="020B0502040204020203" charset="0"/>
              <a:cs typeface="Segoe UI" panose="020B0502040204020203" charset="0"/>
            </a:endParaRPr>
          </a:p>
          <a:p>
            <a:pPr algn="l">
              <a:lnSpc>
                <a:spcPct val="150000"/>
              </a:lnSpc>
            </a:pPr>
            <a:endParaRPr lang="en-US" b="1" dirty="0">
              <a:solidFill>
                <a:schemeClr val="tx1"/>
              </a:solidFill>
              <a:latin typeface="Segoe UI" panose="020B0502040204020203" charset="0"/>
              <a:cs typeface="Segoe UI" panose="020B0502040204020203" charset="0"/>
            </a:endParaRPr>
          </a:p>
        </p:txBody>
      </p:sp>
      <p:grpSp>
        <p:nvGrpSpPr>
          <p:cNvPr id="52" name="Group 51"/>
          <p:cNvGrpSpPr/>
          <p:nvPr/>
        </p:nvGrpSpPr>
        <p:grpSpPr>
          <a:xfrm>
            <a:off x="2649135" y="2680865"/>
            <a:ext cx="1680776" cy="665315"/>
            <a:chOff x="-167712" y="3555369"/>
            <a:chExt cx="1680776" cy="665315"/>
          </a:xfrm>
        </p:grpSpPr>
        <p:sp>
          <p:nvSpPr>
            <p:cNvPr id="53" name="Freeform 52"/>
            <p:cNvSpPr/>
            <p:nvPr/>
          </p:nvSpPr>
          <p:spPr bwMode="auto">
            <a:xfrm>
              <a:off x="-167712" y="3555369"/>
              <a:ext cx="1680776" cy="665315"/>
            </a:xfrm>
            <a:custGeom>
              <a:avLst/>
              <a:gdLst>
                <a:gd name="connsiteX0" fmla="*/ 310562 w 1986962"/>
                <a:gd name="connsiteY0" fmla="*/ 0 h 665315"/>
                <a:gd name="connsiteX1" fmla="*/ 1986962 w 1986962"/>
                <a:gd name="connsiteY1" fmla="*/ 0 h 665315"/>
                <a:gd name="connsiteX2" fmla="*/ 1676400 w 1986962"/>
                <a:gd name="connsiteY2" fmla="*/ 665315 h 665315"/>
                <a:gd name="connsiteX3" fmla="*/ 0 w 1986962"/>
                <a:gd name="connsiteY3" fmla="*/ 665315 h 665315"/>
              </a:gdLst>
              <a:ahLst/>
              <a:cxnLst>
                <a:cxn ang="0">
                  <a:pos x="connsiteX0" y="connsiteY0"/>
                </a:cxn>
                <a:cxn ang="0">
                  <a:pos x="connsiteX1" y="connsiteY1"/>
                </a:cxn>
                <a:cxn ang="0">
                  <a:pos x="connsiteX2" y="connsiteY2"/>
                </a:cxn>
                <a:cxn ang="0">
                  <a:pos x="connsiteX3" y="connsiteY3"/>
                </a:cxn>
              </a:cxnLst>
              <a:rect l="l" t="t" r="r" b="b"/>
              <a:pathLst>
                <a:path w="1986962" h="665315">
                  <a:moveTo>
                    <a:pt x="310562" y="0"/>
                  </a:moveTo>
                  <a:lnTo>
                    <a:pt x="1986962" y="0"/>
                  </a:lnTo>
                  <a:lnTo>
                    <a:pt x="1676400" y="665315"/>
                  </a:lnTo>
                  <a:lnTo>
                    <a:pt x="0" y="665315"/>
                  </a:lnTo>
                  <a:close/>
                </a:path>
              </a:pathLst>
            </a:custGeom>
            <a:solidFill>
              <a:schemeClr val="accent2"/>
            </a:solidFill>
            <a:ln w="19050">
              <a:noFill/>
              <a:round/>
            </a:ln>
          </p:spPr>
          <p:txBody>
            <a:bodyPr vert="horz" wrap="square" lIns="91440" tIns="45720" rIns="91440" bIns="45720" numCol="1" rtlCol="0" anchor="t" anchorCtr="0" compatLnSpc="1"/>
            <a:lstStyle/>
            <a:p>
              <a:pPr algn="ctr"/>
              <a:endParaRPr lang="en-US">
                <a:latin typeface="Segoe UI" panose="020B0502040204020203" charset="0"/>
                <a:cs typeface="Segoe UI" panose="020B0502040204020203" charset="0"/>
              </a:endParaRPr>
            </a:p>
          </p:txBody>
        </p:sp>
        <p:grpSp>
          <p:nvGrpSpPr>
            <p:cNvPr id="54" name="Group 53"/>
            <p:cNvGrpSpPr/>
            <p:nvPr/>
          </p:nvGrpSpPr>
          <p:grpSpPr>
            <a:xfrm>
              <a:off x="436787" y="3652137"/>
              <a:ext cx="471778" cy="471778"/>
              <a:chOff x="-1238250" y="2566988"/>
              <a:chExt cx="1381125" cy="1381125"/>
            </a:xfrm>
            <a:solidFill>
              <a:schemeClr val="bg1"/>
            </a:solidFill>
          </p:grpSpPr>
          <p:sp>
            <p:nvSpPr>
              <p:cNvPr id="55" name="Freeform 32"/>
              <p:cNvSpPr>
                <a:spLocks noEditPoints="1"/>
              </p:cNvSpPr>
              <p:nvPr/>
            </p:nvSpPr>
            <p:spPr bwMode="auto">
              <a:xfrm>
                <a:off x="-1238250" y="2566988"/>
                <a:ext cx="1381125" cy="1381125"/>
              </a:xfrm>
              <a:custGeom>
                <a:avLst/>
                <a:gdLst>
                  <a:gd name="T0" fmla="*/ 1520 w 3480"/>
                  <a:gd name="T1" fmla="*/ 434 h 3480"/>
                  <a:gd name="T2" fmla="*/ 1188 w 3480"/>
                  <a:gd name="T3" fmla="*/ 611 h 3480"/>
                  <a:gd name="T4" fmla="*/ 919 w 3480"/>
                  <a:gd name="T5" fmla="*/ 632 h 3480"/>
                  <a:gd name="T6" fmla="*/ 509 w 3480"/>
                  <a:gd name="T7" fmla="*/ 752 h 3480"/>
                  <a:gd name="T8" fmla="*/ 668 w 3480"/>
                  <a:gd name="T9" fmla="*/ 1063 h 3480"/>
                  <a:gd name="T10" fmla="*/ 502 w 3480"/>
                  <a:gd name="T11" fmla="*/ 1461 h 3480"/>
                  <a:gd name="T12" fmla="*/ 171 w 3480"/>
                  <a:gd name="T13" fmla="*/ 1568 h 3480"/>
                  <a:gd name="T14" fmla="*/ 375 w 3480"/>
                  <a:gd name="T15" fmla="*/ 1942 h 3480"/>
                  <a:gd name="T16" fmla="*/ 552 w 3480"/>
                  <a:gd name="T17" fmla="*/ 2149 h 3480"/>
                  <a:gd name="T18" fmla="*/ 661 w 3480"/>
                  <a:gd name="T19" fmla="*/ 2507 h 3480"/>
                  <a:gd name="T20" fmla="*/ 735 w 3480"/>
                  <a:gd name="T21" fmla="*/ 2965 h 3480"/>
                  <a:gd name="T22" fmla="*/ 1001 w 3480"/>
                  <a:gd name="T23" fmla="*/ 2812 h 3480"/>
                  <a:gd name="T24" fmla="*/ 1405 w 3480"/>
                  <a:gd name="T25" fmla="*/ 2952 h 3480"/>
                  <a:gd name="T26" fmla="*/ 1550 w 3480"/>
                  <a:gd name="T27" fmla="*/ 3204 h 3480"/>
                  <a:gd name="T28" fmla="*/ 1915 w 3480"/>
                  <a:gd name="T29" fmla="*/ 3301 h 3480"/>
                  <a:gd name="T30" fmla="*/ 2046 w 3480"/>
                  <a:gd name="T31" fmla="*/ 2962 h 3480"/>
                  <a:gd name="T32" fmla="*/ 2448 w 3480"/>
                  <a:gd name="T33" fmla="*/ 2810 h 3480"/>
                  <a:gd name="T34" fmla="*/ 2738 w 3480"/>
                  <a:gd name="T35" fmla="*/ 2971 h 3480"/>
                  <a:gd name="T36" fmla="*/ 2831 w 3480"/>
                  <a:gd name="T37" fmla="*/ 2535 h 3480"/>
                  <a:gd name="T38" fmla="*/ 2901 w 3480"/>
                  <a:gd name="T39" fmla="*/ 2221 h 3480"/>
                  <a:gd name="T40" fmla="*/ 3074 w 3480"/>
                  <a:gd name="T41" fmla="*/ 1950 h 3480"/>
                  <a:gd name="T42" fmla="*/ 3315 w 3480"/>
                  <a:gd name="T43" fmla="*/ 1575 h 3480"/>
                  <a:gd name="T44" fmla="*/ 2997 w 3480"/>
                  <a:gd name="T45" fmla="*/ 1484 h 3480"/>
                  <a:gd name="T46" fmla="*/ 2821 w 3480"/>
                  <a:gd name="T47" fmla="*/ 1091 h 3480"/>
                  <a:gd name="T48" fmla="*/ 2967 w 3480"/>
                  <a:gd name="T49" fmla="*/ 760 h 3480"/>
                  <a:gd name="T50" fmla="*/ 2641 w 3480"/>
                  <a:gd name="T51" fmla="*/ 572 h 3480"/>
                  <a:gd name="T52" fmla="*/ 2360 w 3480"/>
                  <a:gd name="T53" fmla="*/ 646 h 3480"/>
                  <a:gd name="T54" fmla="*/ 1976 w 3480"/>
                  <a:gd name="T55" fmla="*/ 461 h 3480"/>
                  <a:gd name="T56" fmla="*/ 1896 w 3480"/>
                  <a:gd name="T57" fmla="*/ 162 h 3480"/>
                  <a:gd name="T58" fmla="*/ 2036 w 3480"/>
                  <a:gd name="T59" fmla="*/ 67 h 3480"/>
                  <a:gd name="T60" fmla="*/ 2110 w 3480"/>
                  <a:gd name="T61" fmla="*/ 367 h 3480"/>
                  <a:gd name="T62" fmla="*/ 2455 w 3480"/>
                  <a:gd name="T63" fmla="*/ 507 h 3480"/>
                  <a:gd name="T64" fmla="*/ 2759 w 3480"/>
                  <a:gd name="T65" fmla="*/ 349 h 3480"/>
                  <a:gd name="T66" fmla="*/ 3125 w 3480"/>
                  <a:gd name="T67" fmla="*/ 693 h 3480"/>
                  <a:gd name="T68" fmla="*/ 2977 w 3480"/>
                  <a:gd name="T69" fmla="*/ 1018 h 3480"/>
                  <a:gd name="T70" fmla="*/ 3110 w 3480"/>
                  <a:gd name="T71" fmla="*/ 1367 h 3480"/>
                  <a:gd name="T72" fmla="*/ 3386 w 3480"/>
                  <a:gd name="T73" fmla="*/ 1425 h 3480"/>
                  <a:gd name="T74" fmla="*/ 3477 w 3480"/>
                  <a:gd name="T75" fmla="*/ 1929 h 3480"/>
                  <a:gd name="T76" fmla="*/ 3226 w 3480"/>
                  <a:gd name="T77" fmla="*/ 2090 h 3480"/>
                  <a:gd name="T78" fmla="*/ 3052 w 3480"/>
                  <a:gd name="T79" fmla="*/ 2283 h 3480"/>
                  <a:gd name="T80" fmla="*/ 3114 w 3480"/>
                  <a:gd name="T81" fmla="*/ 2648 h 3480"/>
                  <a:gd name="T82" fmla="*/ 3080 w 3480"/>
                  <a:gd name="T83" fmla="*/ 2860 h 3480"/>
                  <a:gd name="T84" fmla="*/ 2674 w 3480"/>
                  <a:gd name="T85" fmla="*/ 3125 h 3480"/>
                  <a:gd name="T86" fmla="*/ 2363 w 3480"/>
                  <a:gd name="T87" fmla="*/ 3016 h 3480"/>
                  <a:gd name="T88" fmla="*/ 2104 w 3480"/>
                  <a:gd name="T89" fmla="*/ 3126 h 3480"/>
                  <a:gd name="T90" fmla="*/ 1959 w 3480"/>
                  <a:gd name="T91" fmla="*/ 3468 h 3480"/>
                  <a:gd name="T92" fmla="*/ 1444 w 3480"/>
                  <a:gd name="T93" fmla="*/ 3413 h 3480"/>
                  <a:gd name="T94" fmla="*/ 1370 w 3480"/>
                  <a:gd name="T95" fmla="*/ 3113 h 3480"/>
                  <a:gd name="T96" fmla="*/ 1025 w 3480"/>
                  <a:gd name="T97" fmla="*/ 2973 h 3480"/>
                  <a:gd name="T98" fmla="*/ 721 w 3480"/>
                  <a:gd name="T99" fmla="*/ 3131 h 3480"/>
                  <a:gd name="T100" fmla="*/ 355 w 3480"/>
                  <a:gd name="T101" fmla="*/ 2787 h 3480"/>
                  <a:gd name="T102" fmla="*/ 503 w 3480"/>
                  <a:gd name="T103" fmla="*/ 2462 h 3480"/>
                  <a:gd name="T104" fmla="*/ 370 w 3480"/>
                  <a:gd name="T105" fmla="*/ 2113 h 3480"/>
                  <a:gd name="T106" fmla="*/ 94 w 3480"/>
                  <a:gd name="T107" fmla="*/ 2055 h 3480"/>
                  <a:gd name="T108" fmla="*/ 3 w 3480"/>
                  <a:gd name="T109" fmla="*/ 1551 h 3480"/>
                  <a:gd name="T110" fmla="*/ 254 w 3480"/>
                  <a:gd name="T111" fmla="*/ 1390 h 3480"/>
                  <a:gd name="T112" fmla="*/ 428 w 3480"/>
                  <a:gd name="T113" fmla="*/ 1197 h 3480"/>
                  <a:gd name="T114" fmla="*/ 366 w 3480"/>
                  <a:gd name="T115" fmla="*/ 832 h 3480"/>
                  <a:gd name="T116" fmla="*/ 400 w 3480"/>
                  <a:gd name="T117" fmla="*/ 620 h 3480"/>
                  <a:gd name="T118" fmla="*/ 806 w 3480"/>
                  <a:gd name="T119" fmla="*/ 355 h 3480"/>
                  <a:gd name="T120" fmla="*/ 1117 w 3480"/>
                  <a:gd name="T121" fmla="*/ 464 h 3480"/>
                  <a:gd name="T122" fmla="*/ 1376 w 3480"/>
                  <a:gd name="T123" fmla="*/ 354 h 3480"/>
                  <a:gd name="T124" fmla="*/ 1521 w 3480"/>
                  <a:gd name="T125" fmla="*/ 12 h 3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0" h="3480">
                    <a:moveTo>
                      <a:pt x="1584" y="162"/>
                    </a:moveTo>
                    <a:lnTo>
                      <a:pt x="1575" y="165"/>
                    </a:lnTo>
                    <a:lnTo>
                      <a:pt x="1568" y="171"/>
                    </a:lnTo>
                    <a:lnTo>
                      <a:pt x="1565" y="179"/>
                    </a:lnTo>
                    <a:lnTo>
                      <a:pt x="1550" y="277"/>
                    </a:lnTo>
                    <a:lnTo>
                      <a:pt x="1538" y="375"/>
                    </a:lnTo>
                    <a:lnTo>
                      <a:pt x="1530" y="406"/>
                    </a:lnTo>
                    <a:lnTo>
                      <a:pt x="1520" y="434"/>
                    </a:lnTo>
                    <a:lnTo>
                      <a:pt x="1504" y="461"/>
                    </a:lnTo>
                    <a:lnTo>
                      <a:pt x="1484" y="483"/>
                    </a:lnTo>
                    <a:lnTo>
                      <a:pt x="1461" y="502"/>
                    </a:lnTo>
                    <a:lnTo>
                      <a:pt x="1434" y="518"/>
                    </a:lnTo>
                    <a:lnTo>
                      <a:pt x="1405" y="528"/>
                    </a:lnTo>
                    <a:lnTo>
                      <a:pt x="1331" y="552"/>
                    </a:lnTo>
                    <a:lnTo>
                      <a:pt x="1259" y="579"/>
                    </a:lnTo>
                    <a:lnTo>
                      <a:pt x="1188" y="611"/>
                    </a:lnTo>
                    <a:lnTo>
                      <a:pt x="1120" y="646"/>
                    </a:lnTo>
                    <a:lnTo>
                      <a:pt x="1091" y="659"/>
                    </a:lnTo>
                    <a:lnTo>
                      <a:pt x="1063" y="668"/>
                    </a:lnTo>
                    <a:lnTo>
                      <a:pt x="1032" y="670"/>
                    </a:lnTo>
                    <a:lnTo>
                      <a:pt x="1003" y="668"/>
                    </a:lnTo>
                    <a:lnTo>
                      <a:pt x="973" y="661"/>
                    </a:lnTo>
                    <a:lnTo>
                      <a:pt x="945" y="649"/>
                    </a:lnTo>
                    <a:lnTo>
                      <a:pt x="919" y="632"/>
                    </a:lnTo>
                    <a:lnTo>
                      <a:pt x="839" y="572"/>
                    </a:lnTo>
                    <a:lnTo>
                      <a:pt x="760" y="513"/>
                    </a:lnTo>
                    <a:lnTo>
                      <a:pt x="752" y="509"/>
                    </a:lnTo>
                    <a:lnTo>
                      <a:pt x="742" y="509"/>
                    </a:lnTo>
                    <a:lnTo>
                      <a:pt x="735" y="515"/>
                    </a:lnTo>
                    <a:lnTo>
                      <a:pt x="515" y="735"/>
                    </a:lnTo>
                    <a:lnTo>
                      <a:pt x="509" y="742"/>
                    </a:lnTo>
                    <a:lnTo>
                      <a:pt x="509" y="752"/>
                    </a:lnTo>
                    <a:lnTo>
                      <a:pt x="513" y="760"/>
                    </a:lnTo>
                    <a:lnTo>
                      <a:pt x="572" y="839"/>
                    </a:lnTo>
                    <a:lnTo>
                      <a:pt x="632" y="919"/>
                    </a:lnTo>
                    <a:lnTo>
                      <a:pt x="649" y="945"/>
                    </a:lnTo>
                    <a:lnTo>
                      <a:pt x="661" y="973"/>
                    </a:lnTo>
                    <a:lnTo>
                      <a:pt x="668" y="1003"/>
                    </a:lnTo>
                    <a:lnTo>
                      <a:pt x="670" y="1032"/>
                    </a:lnTo>
                    <a:lnTo>
                      <a:pt x="668" y="1063"/>
                    </a:lnTo>
                    <a:lnTo>
                      <a:pt x="659" y="1091"/>
                    </a:lnTo>
                    <a:lnTo>
                      <a:pt x="646" y="1120"/>
                    </a:lnTo>
                    <a:lnTo>
                      <a:pt x="611" y="1188"/>
                    </a:lnTo>
                    <a:lnTo>
                      <a:pt x="579" y="1259"/>
                    </a:lnTo>
                    <a:lnTo>
                      <a:pt x="552" y="1331"/>
                    </a:lnTo>
                    <a:lnTo>
                      <a:pt x="528" y="1405"/>
                    </a:lnTo>
                    <a:lnTo>
                      <a:pt x="518" y="1434"/>
                    </a:lnTo>
                    <a:lnTo>
                      <a:pt x="502" y="1461"/>
                    </a:lnTo>
                    <a:lnTo>
                      <a:pt x="483" y="1484"/>
                    </a:lnTo>
                    <a:lnTo>
                      <a:pt x="461" y="1504"/>
                    </a:lnTo>
                    <a:lnTo>
                      <a:pt x="434" y="1520"/>
                    </a:lnTo>
                    <a:lnTo>
                      <a:pt x="406" y="1530"/>
                    </a:lnTo>
                    <a:lnTo>
                      <a:pt x="375" y="1538"/>
                    </a:lnTo>
                    <a:lnTo>
                      <a:pt x="277" y="1550"/>
                    </a:lnTo>
                    <a:lnTo>
                      <a:pt x="179" y="1565"/>
                    </a:lnTo>
                    <a:lnTo>
                      <a:pt x="171" y="1568"/>
                    </a:lnTo>
                    <a:lnTo>
                      <a:pt x="165" y="1575"/>
                    </a:lnTo>
                    <a:lnTo>
                      <a:pt x="162" y="1585"/>
                    </a:lnTo>
                    <a:lnTo>
                      <a:pt x="162" y="1896"/>
                    </a:lnTo>
                    <a:lnTo>
                      <a:pt x="165" y="1905"/>
                    </a:lnTo>
                    <a:lnTo>
                      <a:pt x="171" y="1912"/>
                    </a:lnTo>
                    <a:lnTo>
                      <a:pt x="179" y="1915"/>
                    </a:lnTo>
                    <a:lnTo>
                      <a:pt x="277" y="1930"/>
                    </a:lnTo>
                    <a:lnTo>
                      <a:pt x="375" y="1942"/>
                    </a:lnTo>
                    <a:lnTo>
                      <a:pt x="406" y="1950"/>
                    </a:lnTo>
                    <a:lnTo>
                      <a:pt x="434" y="1960"/>
                    </a:lnTo>
                    <a:lnTo>
                      <a:pt x="461" y="1976"/>
                    </a:lnTo>
                    <a:lnTo>
                      <a:pt x="483" y="1996"/>
                    </a:lnTo>
                    <a:lnTo>
                      <a:pt x="502" y="2019"/>
                    </a:lnTo>
                    <a:lnTo>
                      <a:pt x="518" y="2046"/>
                    </a:lnTo>
                    <a:lnTo>
                      <a:pt x="528" y="2075"/>
                    </a:lnTo>
                    <a:lnTo>
                      <a:pt x="552" y="2149"/>
                    </a:lnTo>
                    <a:lnTo>
                      <a:pt x="579" y="2221"/>
                    </a:lnTo>
                    <a:lnTo>
                      <a:pt x="611" y="2292"/>
                    </a:lnTo>
                    <a:lnTo>
                      <a:pt x="646" y="2360"/>
                    </a:lnTo>
                    <a:lnTo>
                      <a:pt x="659" y="2389"/>
                    </a:lnTo>
                    <a:lnTo>
                      <a:pt x="668" y="2417"/>
                    </a:lnTo>
                    <a:lnTo>
                      <a:pt x="670" y="2448"/>
                    </a:lnTo>
                    <a:lnTo>
                      <a:pt x="668" y="2477"/>
                    </a:lnTo>
                    <a:lnTo>
                      <a:pt x="661" y="2507"/>
                    </a:lnTo>
                    <a:lnTo>
                      <a:pt x="649" y="2535"/>
                    </a:lnTo>
                    <a:lnTo>
                      <a:pt x="632" y="2561"/>
                    </a:lnTo>
                    <a:lnTo>
                      <a:pt x="572" y="2641"/>
                    </a:lnTo>
                    <a:lnTo>
                      <a:pt x="513" y="2720"/>
                    </a:lnTo>
                    <a:lnTo>
                      <a:pt x="509" y="2728"/>
                    </a:lnTo>
                    <a:lnTo>
                      <a:pt x="509" y="2738"/>
                    </a:lnTo>
                    <a:lnTo>
                      <a:pt x="515" y="2745"/>
                    </a:lnTo>
                    <a:lnTo>
                      <a:pt x="735" y="2965"/>
                    </a:lnTo>
                    <a:lnTo>
                      <a:pt x="742" y="2971"/>
                    </a:lnTo>
                    <a:lnTo>
                      <a:pt x="752" y="2972"/>
                    </a:lnTo>
                    <a:lnTo>
                      <a:pt x="760" y="2967"/>
                    </a:lnTo>
                    <a:lnTo>
                      <a:pt x="839" y="2908"/>
                    </a:lnTo>
                    <a:lnTo>
                      <a:pt x="919" y="2848"/>
                    </a:lnTo>
                    <a:lnTo>
                      <a:pt x="945" y="2831"/>
                    </a:lnTo>
                    <a:lnTo>
                      <a:pt x="972" y="2820"/>
                    </a:lnTo>
                    <a:lnTo>
                      <a:pt x="1001" y="2812"/>
                    </a:lnTo>
                    <a:lnTo>
                      <a:pt x="1030" y="2810"/>
                    </a:lnTo>
                    <a:lnTo>
                      <a:pt x="1061" y="2812"/>
                    </a:lnTo>
                    <a:lnTo>
                      <a:pt x="1091" y="2821"/>
                    </a:lnTo>
                    <a:lnTo>
                      <a:pt x="1120" y="2834"/>
                    </a:lnTo>
                    <a:lnTo>
                      <a:pt x="1188" y="2869"/>
                    </a:lnTo>
                    <a:lnTo>
                      <a:pt x="1259" y="2901"/>
                    </a:lnTo>
                    <a:lnTo>
                      <a:pt x="1331" y="2928"/>
                    </a:lnTo>
                    <a:lnTo>
                      <a:pt x="1405" y="2952"/>
                    </a:lnTo>
                    <a:lnTo>
                      <a:pt x="1434" y="2962"/>
                    </a:lnTo>
                    <a:lnTo>
                      <a:pt x="1461" y="2978"/>
                    </a:lnTo>
                    <a:lnTo>
                      <a:pt x="1484" y="2997"/>
                    </a:lnTo>
                    <a:lnTo>
                      <a:pt x="1504" y="3019"/>
                    </a:lnTo>
                    <a:lnTo>
                      <a:pt x="1520" y="3046"/>
                    </a:lnTo>
                    <a:lnTo>
                      <a:pt x="1530" y="3074"/>
                    </a:lnTo>
                    <a:lnTo>
                      <a:pt x="1538" y="3105"/>
                    </a:lnTo>
                    <a:lnTo>
                      <a:pt x="1550" y="3204"/>
                    </a:lnTo>
                    <a:lnTo>
                      <a:pt x="1565" y="3301"/>
                    </a:lnTo>
                    <a:lnTo>
                      <a:pt x="1568" y="3309"/>
                    </a:lnTo>
                    <a:lnTo>
                      <a:pt x="1575" y="3315"/>
                    </a:lnTo>
                    <a:lnTo>
                      <a:pt x="1584" y="3318"/>
                    </a:lnTo>
                    <a:lnTo>
                      <a:pt x="1896" y="3318"/>
                    </a:lnTo>
                    <a:lnTo>
                      <a:pt x="1905" y="3315"/>
                    </a:lnTo>
                    <a:lnTo>
                      <a:pt x="1912" y="3309"/>
                    </a:lnTo>
                    <a:lnTo>
                      <a:pt x="1915" y="3301"/>
                    </a:lnTo>
                    <a:lnTo>
                      <a:pt x="1930" y="3203"/>
                    </a:lnTo>
                    <a:lnTo>
                      <a:pt x="1942" y="3105"/>
                    </a:lnTo>
                    <a:lnTo>
                      <a:pt x="1950" y="3074"/>
                    </a:lnTo>
                    <a:lnTo>
                      <a:pt x="1960" y="3046"/>
                    </a:lnTo>
                    <a:lnTo>
                      <a:pt x="1976" y="3019"/>
                    </a:lnTo>
                    <a:lnTo>
                      <a:pt x="1996" y="2997"/>
                    </a:lnTo>
                    <a:lnTo>
                      <a:pt x="2019" y="2978"/>
                    </a:lnTo>
                    <a:lnTo>
                      <a:pt x="2046" y="2962"/>
                    </a:lnTo>
                    <a:lnTo>
                      <a:pt x="2075" y="2952"/>
                    </a:lnTo>
                    <a:lnTo>
                      <a:pt x="2149" y="2928"/>
                    </a:lnTo>
                    <a:lnTo>
                      <a:pt x="2221" y="2901"/>
                    </a:lnTo>
                    <a:lnTo>
                      <a:pt x="2292" y="2869"/>
                    </a:lnTo>
                    <a:lnTo>
                      <a:pt x="2360" y="2834"/>
                    </a:lnTo>
                    <a:lnTo>
                      <a:pt x="2389" y="2821"/>
                    </a:lnTo>
                    <a:lnTo>
                      <a:pt x="2417" y="2812"/>
                    </a:lnTo>
                    <a:lnTo>
                      <a:pt x="2448" y="2810"/>
                    </a:lnTo>
                    <a:lnTo>
                      <a:pt x="2477" y="2812"/>
                    </a:lnTo>
                    <a:lnTo>
                      <a:pt x="2507" y="2819"/>
                    </a:lnTo>
                    <a:lnTo>
                      <a:pt x="2535" y="2831"/>
                    </a:lnTo>
                    <a:lnTo>
                      <a:pt x="2561" y="2848"/>
                    </a:lnTo>
                    <a:lnTo>
                      <a:pt x="2641" y="2908"/>
                    </a:lnTo>
                    <a:lnTo>
                      <a:pt x="2720" y="2967"/>
                    </a:lnTo>
                    <a:lnTo>
                      <a:pt x="2728" y="2972"/>
                    </a:lnTo>
                    <a:lnTo>
                      <a:pt x="2738" y="2971"/>
                    </a:lnTo>
                    <a:lnTo>
                      <a:pt x="2745" y="2965"/>
                    </a:lnTo>
                    <a:lnTo>
                      <a:pt x="2965" y="2745"/>
                    </a:lnTo>
                    <a:lnTo>
                      <a:pt x="2971" y="2738"/>
                    </a:lnTo>
                    <a:lnTo>
                      <a:pt x="2971" y="2728"/>
                    </a:lnTo>
                    <a:lnTo>
                      <a:pt x="2967" y="2720"/>
                    </a:lnTo>
                    <a:lnTo>
                      <a:pt x="2908" y="2641"/>
                    </a:lnTo>
                    <a:lnTo>
                      <a:pt x="2848" y="2561"/>
                    </a:lnTo>
                    <a:lnTo>
                      <a:pt x="2831" y="2535"/>
                    </a:lnTo>
                    <a:lnTo>
                      <a:pt x="2819" y="2507"/>
                    </a:lnTo>
                    <a:lnTo>
                      <a:pt x="2812" y="2477"/>
                    </a:lnTo>
                    <a:lnTo>
                      <a:pt x="2810" y="2448"/>
                    </a:lnTo>
                    <a:lnTo>
                      <a:pt x="2812" y="2417"/>
                    </a:lnTo>
                    <a:lnTo>
                      <a:pt x="2821" y="2389"/>
                    </a:lnTo>
                    <a:lnTo>
                      <a:pt x="2834" y="2360"/>
                    </a:lnTo>
                    <a:lnTo>
                      <a:pt x="2869" y="2292"/>
                    </a:lnTo>
                    <a:lnTo>
                      <a:pt x="2901" y="2221"/>
                    </a:lnTo>
                    <a:lnTo>
                      <a:pt x="2928" y="2149"/>
                    </a:lnTo>
                    <a:lnTo>
                      <a:pt x="2952" y="2075"/>
                    </a:lnTo>
                    <a:lnTo>
                      <a:pt x="2962" y="2046"/>
                    </a:lnTo>
                    <a:lnTo>
                      <a:pt x="2978" y="2019"/>
                    </a:lnTo>
                    <a:lnTo>
                      <a:pt x="2997" y="1996"/>
                    </a:lnTo>
                    <a:lnTo>
                      <a:pt x="3019" y="1976"/>
                    </a:lnTo>
                    <a:lnTo>
                      <a:pt x="3046" y="1960"/>
                    </a:lnTo>
                    <a:lnTo>
                      <a:pt x="3074" y="1950"/>
                    </a:lnTo>
                    <a:lnTo>
                      <a:pt x="3105" y="1942"/>
                    </a:lnTo>
                    <a:lnTo>
                      <a:pt x="3203" y="1930"/>
                    </a:lnTo>
                    <a:lnTo>
                      <a:pt x="3301" y="1915"/>
                    </a:lnTo>
                    <a:lnTo>
                      <a:pt x="3309" y="1912"/>
                    </a:lnTo>
                    <a:lnTo>
                      <a:pt x="3315" y="1905"/>
                    </a:lnTo>
                    <a:lnTo>
                      <a:pt x="3318" y="1896"/>
                    </a:lnTo>
                    <a:lnTo>
                      <a:pt x="3318" y="1584"/>
                    </a:lnTo>
                    <a:lnTo>
                      <a:pt x="3315" y="1575"/>
                    </a:lnTo>
                    <a:lnTo>
                      <a:pt x="3309" y="1568"/>
                    </a:lnTo>
                    <a:lnTo>
                      <a:pt x="3301" y="1565"/>
                    </a:lnTo>
                    <a:lnTo>
                      <a:pt x="3203" y="1550"/>
                    </a:lnTo>
                    <a:lnTo>
                      <a:pt x="3105" y="1538"/>
                    </a:lnTo>
                    <a:lnTo>
                      <a:pt x="3074" y="1530"/>
                    </a:lnTo>
                    <a:lnTo>
                      <a:pt x="3046" y="1520"/>
                    </a:lnTo>
                    <a:lnTo>
                      <a:pt x="3019" y="1504"/>
                    </a:lnTo>
                    <a:lnTo>
                      <a:pt x="2997" y="1484"/>
                    </a:lnTo>
                    <a:lnTo>
                      <a:pt x="2978" y="1461"/>
                    </a:lnTo>
                    <a:lnTo>
                      <a:pt x="2962" y="1434"/>
                    </a:lnTo>
                    <a:lnTo>
                      <a:pt x="2952" y="1405"/>
                    </a:lnTo>
                    <a:lnTo>
                      <a:pt x="2928" y="1331"/>
                    </a:lnTo>
                    <a:lnTo>
                      <a:pt x="2901" y="1259"/>
                    </a:lnTo>
                    <a:lnTo>
                      <a:pt x="2869" y="1188"/>
                    </a:lnTo>
                    <a:lnTo>
                      <a:pt x="2834" y="1120"/>
                    </a:lnTo>
                    <a:lnTo>
                      <a:pt x="2821" y="1091"/>
                    </a:lnTo>
                    <a:lnTo>
                      <a:pt x="2812" y="1063"/>
                    </a:lnTo>
                    <a:lnTo>
                      <a:pt x="2810" y="1032"/>
                    </a:lnTo>
                    <a:lnTo>
                      <a:pt x="2812" y="1003"/>
                    </a:lnTo>
                    <a:lnTo>
                      <a:pt x="2819" y="973"/>
                    </a:lnTo>
                    <a:lnTo>
                      <a:pt x="2831" y="945"/>
                    </a:lnTo>
                    <a:lnTo>
                      <a:pt x="2848" y="919"/>
                    </a:lnTo>
                    <a:lnTo>
                      <a:pt x="2908" y="839"/>
                    </a:lnTo>
                    <a:lnTo>
                      <a:pt x="2967" y="760"/>
                    </a:lnTo>
                    <a:lnTo>
                      <a:pt x="2971" y="752"/>
                    </a:lnTo>
                    <a:lnTo>
                      <a:pt x="2971" y="742"/>
                    </a:lnTo>
                    <a:lnTo>
                      <a:pt x="2965" y="735"/>
                    </a:lnTo>
                    <a:lnTo>
                      <a:pt x="2745" y="515"/>
                    </a:lnTo>
                    <a:lnTo>
                      <a:pt x="2738" y="509"/>
                    </a:lnTo>
                    <a:lnTo>
                      <a:pt x="2728" y="509"/>
                    </a:lnTo>
                    <a:lnTo>
                      <a:pt x="2720" y="513"/>
                    </a:lnTo>
                    <a:lnTo>
                      <a:pt x="2641" y="572"/>
                    </a:lnTo>
                    <a:lnTo>
                      <a:pt x="2561" y="632"/>
                    </a:lnTo>
                    <a:lnTo>
                      <a:pt x="2535" y="649"/>
                    </a:lnTo>
                    <a:lnTo>
                      <a:pt x="2507" y="661"/>
                    </a:lnTo>
                    <a:lnTo>
                      <a:pt x="2477" y="668"/>
                    </a:lnTo>
                    <a:lnTo>
                      <a:pt x="2448" y="670"/>
                    </a:lnTo>
                    <a:lnTo>
                      <a:pt x="2417" y="668"/>
                    </a:lnTo>
                    <a:lnTo>
                      <a:pt x="2389" y="659"/>
                    </a:lnTo>
                    <a:lnTo>
                      <a:pt x="2360" y="646"/>
                    </a:lnTo>
                    <a:lnTo>
                      <a:pt x="2292" y="611"/>
                    </a:lnTo>
                    <a:lnTo>
                      <a:pt x="2221" y="579"/>
                    </a:lnTo>
                    <a:lnTo>
                      <a:pt x="2149" y="552"/>
                    </a:lnTo>
                    <a:lnTo>
                      <a:pt x="2075" y="528"/>
                    </a:lnTo>
                    <a:lnTo>
                      <a:pt x="2046" y="518"/>
                    </a:lnTo>
                    <a:lnTo>
                      <a:pt x="2019" y="502"/>
                    </a:lnTo>
                    <a:lnTo>
                      <a:pt x="1996" y="483"/>
                    </a:lnTo>
                    <a:lnTo>
                      <a:pt x="1976" y="461"/>
                    </a:lnTo>
                    <a:lnTo>
                      <a:pt x="1960" y="434"/>
                    </a:lnTo>
                    <a:lnTo>
                      <a:pt x="1950" y="406"/>
                    </a:lnTo>
                    <a:lnTo>
                      <a:pt x="1942" y="375"/>
                    </a:lnTo>
                    <a:lnTo>
                      <a:pt x="1930" y="277"/>
                    </a:lnTo>
                    <a:lnTo>
                      <a:pt x="1915" y="179"/>
                    </a:lnTo>
                    <a:lnTo>
                      <a:pt x="1912" y="171"/>
                    </a:lnTo>
                    <a:lnTo>
                      <a:pt x="1905" y="165"/>
                    </a:lnTo>
                    <a:lnTo>
                      <a:pt x="1896" y="162"/>
                    </a:lnTo>
                    <a:lnTo>
                      <a:pt x="1584" y="162"/>
                    </a:lnTo>
                    <a:close/>
                    <a:moveTo>
                      <a:pt x="1584" y="0"/>
                    </a:moveTo>
                    <a:lnTo>
                      <a:pt x="1896" y="0"/>
                    </a:lnTo>
                    <a:lnTo>
                      <a:pt x="1929" y="3"/>
                    </a:lnTo>
                    <a:lnTo>
                      <a:pt x="1959" y="12"/>
                    </a:lnTo>
                    <a:lnTo>
                      <a:pt x="1989" y="25"/>
                    </a:lnTo>
                    <a:lnTo>
                      <a:pt x="2014" y="44"/>
                    </a:lnTo>
                    <a:lnTo>
                      <a:pt x="2036" y="67"/>
                    </a:lnTo>
                    <a:lnTo>
                      <a:pt x="2055" y="94"/>
                    </a:lnTo>
                    <a:lnTo>
                      <a:pt x="2068" y="123"/>
                    </a:lnTo>
                    <a:lnTo>
                      <a:pt x="2076" y="155"/>
                    </a:lnTo>
                    <a:lnTo>
                      <a:pt x="2090" y="254"/>
                    </a:lnTo>
                    <a:lnTo>
                      <a:pt x="2104" y="354"/>
                    </a:lnTo>
                    <a:lnTo>
                      <a:pt x="2105" y="360"/>
                    </a:lnTo>
                    <a:lnTo>
                      <a:pt x="2107" y="364"/>
                    </a:lnTo>
                    <a:lnTo>
                      <a:pt x="2110" y="367"/>
                    </a:lnTo>
                    <a:lnTo>
                      <a:pt x="2113" y="370"/>
                    </a:lnTo>
                    <a:lnTo>
                      <a:pt x="2118" y="371"/>
                    </a:lnTo>
                    <a:lnTo>
                      <a:pt x="2202" y="398"/>
                    </a:lnTo>
                    <a:lnTo>
                      <a:pt x="2283" y="428"/>
                    </a:lnTo>
                    <a:lnTo>
                      <a:pt x="2363" y="464"/>
                    </a:lnTo>
                    <a:lnTo>
                      <a:pt x="2440" y="505"/>
                    </a:lnTo>
                    <a:lnTo>
                      <a:pt x="2448" y="507"/>
                    </a:lnTo>
                    <a:lnTo>
                      <a:pt x="2455" y="507"/>
                    </a:lnTo>
                    <a:lnTo>
                      <a:pt x="2462" y="503"/>
                    </a:lnTo>
                    <a:lnTo>
                      <a:pt x="2543" y="442"/>
                    </a:lnTo>
                    <a:lnTo>
                      <a:pt x="2623" y="382"/>
                    </a:lnTo>
                    <a:lnTo>
                      <a:pt x="2648" y="366"/>
                    </a:lnTo>
                    <a:lnTo>
                      <a:pt x="2674" y="355"/>
                    </a:lnTo>
                    <a:lnTo>
                      <a:pt x="2703" y="349"/>
                    </a:lnTo>
                    <a:lnTo>
                      <a:pt x="2730" y="347"/>
                    </a:lnTo>
                    <a:lnTo>
                      <a:pt x="2759" y="349"/>
                    </a:lnTo>
                    <a:lnTo>
                      <a:pt x="2787" y="355"/>
                    </a:lnTo>
                    <a:lnTo>
                      <a:pt x="2814" y="366"/>
                    </a:lnTo>
                    <a:lnTo>
                      <a:pt x="2838" y="381"/>
                    </a:lnTo>
                    <a:lnTo>
                      <a:pt x="2860" y="400"/>
                    </a:lnTo>
                    <a:lnTo>
                      <a:pt x="3080" y="620"/>
                    </a:lnTo>
                    <a:lnTo>
                      <a:pt x="3099" y="642"/>
                    </a:lnTo>
                    <a:lnTo>
                      <a:pt x="3114" y="666"/>
                    </a:lnTo>
                    <a:lnTo>
                      <a:pt x="3125" y="693"/>
                    </a:lnTo>
                    <a:lnTo>
                      <a:pt x="3131" y="721"/>
                    </a:lnTo>
                    <a:lnTo>
                      <a:pt x="3133" y="750"/>
                    </a:lnTo>
                    <a:lnTo>
                      <a:pt x="3131" y="777"/>
                    </a:lnTo>
                    <a:lnTo>
                      <a:pt x="3125" y="806"/>
                    </a:lnTo>
                    <a:lnTo>
                      <a:pt x="3114" y="832"/>
                    </a:lnTo>
                    <a:lnTo>
                      <a:pt x="3098" y="857"/>
                    </a:lnTo>
                    <a:lnTo>
                      <a:pt x="3038" y="937"/>
                    </a:lnTo>
                    <a:lnTo>
                      <a:pt x="2977" y="1018"/>
                    </a:lnTo>
                    <a:lnTo>
                      <a:pt x="2973" y="1025"/>
                    </a:lnTo>
                    <a:lnTo>
                      <a:pt x="2973" y="1032"/>
                    </a:lnTo>
                    <a:lnTo>
                      <a:pt x="2975" y="1040"/>
                    </a:lnTo>
                    <a:lnTo>
                      <a:pt x="3016" y="1117"/>
                    </a:lnTo>
                    <a:lnTo>
                      <a:pt x="3052" y="1197"/>
                    </a:lnTo>
                    <a:lnTo>
                      <a:pt x="3082" y="1278"/>
                    </a:lnTo>
                    <a:lnTo>
                      <a:pt x="3109" y="1362"/>
                    </a:lnTo>
                    <a:lnTo>
                      <a:pt x="3110" y="1367"/>
                    </a:lnTo>
                    <a:lnTo>
                      <a:pt x="3113" y="1370"/>
                    </a:lnTo>
                    <a:lnTo>
                      <a:pt x="3116" y="1373"/>
                    </a:lnTo>
                    <a:lnTo>
                      <a:pt x="3120" y="1375"/>
                    </a:lnTo>
                    <a:lnTo>
                      <a:pt x="3126" y="1376"/>
                    </a:lnTo>
                    <a:lnTo>
                      <a:pt x="3226" y="1390"/>
                    </a:lnTo>
                    <a:lnTo>
                      <a:pt x="3325" y="1404"/>
                    </a:lnTo>
                    <a:lnTo>
                      <a:pt x="3357" y="1412"/>
                    </a:lnTo>
                    <a:lnTo>
                      <a:pt x="3386" y="1425"/>
                    </a:lnTo>
                    <a:lnTo>
                      <a:pt x="3413" y="1444"/>
                    </a:lnTo>
                    <a:lnTo>
                      <a:pt x="3436" y="1466"/>
                    </a:lnTo>
                    <a:lnTo>
                      <a:pt x="3455" y="1491"/>
                    </a:lnTo>
                    <a:lnTo>
                      <a:pt x="3468" y="1521"/>
                    </a:lnTo>
                    <a:lnTo>
                      <a:pt x="3477" y="1551"/>
                    </a:lnTo>
                    <a:lnTo>
                      <a:pt x="3480" y="1584"/>
                    </a:lnTo>
                    <a:lnTo>
                      <a:pt x="3480" y="1896"/>
                    </a:lnTo>
                    <a:lnTo>
                      <a:pt x="3477" y="1929"/>
                    </a:lnTo>
                    <a:lnTo>
                      <a:pt x="3468" y="1959"/>
                    </a:lnTo>
                    <a:lnTo>
                      <a:pt x="3455" y="1989"/>
                    </a:lnTo>
                    <a:lnTo>
                      <a:pt x="3436" y="2014"/>
                    </a:lnTo>
                    <a:lnTo>
                      <a:pt x="3413" y="2036"/>
                    </a:lnTo>
                    <a:lnTo>
                      <a:pt x="3386" y="2055"/>
                    </a:lnTo>
                    <a:lnTo>
                      <a:pt x="3357" y="2068"/>
                    </a:lnTo>
                    <a:lnTo>
                      <a:pt x="3325" y="2076"/>
                    </a:lnTo>
                    <a:lnTo>
                      <a:pt x="3226" y="2090"/>
                    </a:lnTo>
                    <a:lnTo>
                      <a:pt x="3126" y="2104"/>
                    </a:lnTo>
                    <a:lnTo>
                      <a:pt x="3120" y="2105"/>
                    </a:lnTo>
                    <a:lnTo>
                      <a:pt x="3116" y="2107"/>
                    </a:lnTo>
                    <a:lnTo>
                      <a:pt x="3113" y="2110"/>
                    </a:lnTo>
                    <a:lnTo>
                      <a:pt x="3110" y="2113"/>
                    </a:lnTo>
                    <a:lnTo>
                      <a:pt x="3109" y="2118"/>
                    </a:lnTo>
                    <a:lnTo>
                      <a:pt x="3082" y="2202"/>
                    </a:lnTo>
                    <a:lnTo>
                      <a:pt x="3052" y="2283"/>
                    </a:lnTo>
                    <a:lnTo>
                      <a:pt x="3016" y="2363"/>
                    </a:lnTo>
                    <a:lnTo>
                      <a:pt x="2975" y="2440"/>
                    </a:lnTo>
                    <a:lnTo>
                      <a:pt x="2973" y="2448"/>
                    </a:lnTo>
                    <a:lnTo>
                      <a:pt x="2973" y="2455"/>
                    </a:lnTo>
                    <a:lnTo>
                      <a:pt x="2977" y="2462"/>
                    </a:lnTo>
                    <a:lnTo>
                      <a:pt x="3038" y="2543"/>
                    </a:lnTo>
                    <a:lnTo>
                      <a:pt x="3098" y="2623"/>
                    </a:lnTo>
                    <a:lnTo>
                      <a:pt x="3114" y="2648"/>
                    </a:lnTo>
                    <a:lnTo>
                      <a:pt x="3125" y="2674"/>
                    </a:lnTo>
                    <a:lnTo>
                      <a:pt x="3131" y="2703"/>
                    </a:lnTo>
                    <a:lnTo>
                      <a:pt x="3133" y="2730"/>
                    </a:lnTo>
                    <a:lnTo>
                      <a:pt x="3131" y="2759"/>
                    </a:lnTo>
                    <a:lnTo>
                      <a:pt x="3125" y="2786"/>
                    </a:lnTo>
                    <a:lnTo>
                      <a:pt x="3114" y="2814"/>
                    </a:lnTo>
                    <a:lnTo>
                      <a:pt x="3099" y="2838"/>
                    </a:lnTo>
                    <a:lnTo>
                      <a:pt x="3080" y="2860"/>
                    </a:lnTo>
                    <a:lnTo>
                      <a:pt x="2860" y="3080"/>
                    </a:lnTo>
                    <a:lnTo>
                      <a:pt x="2838" y="3099"/>
                    </a:lnTo>
                    <a:lnTo>
                      <a:pt x="2814" y="3114"/>
                    </a:lnTo>
                    <a:lnTo>
                      <a:pt x="2786" y="3125"/>
                    </a:lnTo>
                    <a:lnTo>
                      <a:pt x="2759" y="3131"/>
                    </a:lnTo>
                    <a:lnTo>
                      <a:pt x="2730" y="3133"/>
                    </a:lnTo>
                    <a:lnTo>
                      <a:pt x="2703" y="3131"/>
                    </a:lnTo>
                    <a:lnTo>
                      <a:pt x="2674" y="3125"/>
                    </a:lnTo>
                    <a:lnTo>
                      <a:pt x="2648" y="3114"/>
                    </a:lnTo>
                    <a:lnTo>
                      <a:pt x="2623" y="3098"/>
                    </a:lnTo>
                    <a:lnTo>
                      <a:pt x="2543" y="3038"/>
                    </a:lnTo>
                    <a:lnTo>
                      <a:pt x="2462" y="2977"/>
                    </a:lnTo>
                    <a:lnTo>
                      <a:pt x="2455" y="2973"/>
                    </a:lnTo>
                    <a:lnTo>
                      <a:pt x="2448" y="2973"/>
                    </a:lnTo>
                    <a:lnTo>
                      <a:pt x="2440" y="2975"/>
                    </a:lnTo>
                    <a:lnTo>
                      <a:pt x="2363" y="3016"/>
                    </a:lnTo>
                    <a:lnTo>
                      <a:pt x="2283" y="3052"/>
                    </a:lnTo>
                    <a:lnTo>
                      <a:pt x="2202" y="3082"/>
                    </a:lnTo>
                    <a:lnTo>
                      <a:pt x="2118" y="3109"/>
                    </a:lnTo>
                    <a:lnTo>
                      <a:pt x="2113" y="3110"/>
                    </a:lnTo>
                    <a:lnTo>
                      <a:pt x="2110" y="3113"/>
                    </a:lnTo>
                    <a:lnTo>
                      <a:pt x="2107" y="3116"/>
                    </a:lnTo>
                    <a:lnTo>
                      <a:pt x="2105" y="3120"/>
                    </a:lnTo>
                    <a:lnTo>
                      <a:pt x="2104" y="3126"/>
                    </a:lnTo>
                    <a:lnTo>
                      <a:pt x="2090" y="3226"/>
                    </a:lnTo>
                    <a:lnTo>
                      <a:pt x="2076" y="3325"/>
                    </a:lnTo>
                    <a:lnTo>
                      <a:pt x="2068" y="3357"/>
                    </a:lnTo>
                    <a:lnTo>
                      <a:pt x="2055" y="3386"/>
                    </a:lnTo>
                    <a:lnTo>
                      <a:pt x="2036" y="3413"/>
                    </a:lnTo>
                    <a:lnTo>
                      <a:pt x="2014" y="3436"/>
                    </a:lnTo>
                    <a:lnTo>
                      <a:pt x="1989" y="3455"/>
                    </a:lnTo>
                    <a:lnTo>
                      <a:pt x="1959" y="3468"/>
                    </a:lnTo>
                    <a:lnTo>
                      <a:pt x="1929" y="3477"/>
                    </a:lnTo>
                    <a:lnTo>
                      <a:pt x="1896" y="3480"/>
                    </a:lnTo>
                    <a:lnTo>
                      <a:pt x="1584" y="3480"/>
                    </a:lnTo>
                    <a:lnTo>
                      <a:pt x="1551" y="3477"/>
                    </a:lnTo>
                    <a:lnTo>
                      <a:pt x="1521" y="3468"/>
                    </a:lnTo>
                    <a:lnTo>
                      <a:pt x="1491" y="3455"/>
                    </a:lnTo>
                    <a:lnTo>
                      <a:pt x="1466" y="3436"/>
                    </a:lnTo>
                    <a:lnTo>
                      <a:pt x="1444" y="3413"/>
                    </a:lnTo>
                    <a:lnTo>
                      <a:pt x="1425" y="3386"/>
                    </a:lnTo>
                    <a:lnTo>
                      <a:pt x="1412" y="3357"/>
                    </a:lnTo>
                    <a:lnTo>
                      <a:pt x="1404" y="3325"/>
                    </a:lnTo>
                    <a:lnTo>
                      <a:pt x="1390" y="3226"/>
                    </a:lnTo>
                    <a:lnTo>
                      <a:pt x="1376" y="3126"/>
                    </a:lnTo>
                    <a:lnTo>
                      <a:pt x="1375" y="3120"/>
                    </a:lnTo>
                    <a:lnTo>
                      <a:pt x="1373" y="3116"/>
                    </a:lnTo>
                    <a:lnTo>
                      <a:pt x="1370" y="3113"/>
                    </a:lnTo>
                    <a:lnTo>
                      <a:pt x="1367" y="3110"/>
                    </a:lnTo>
                    <a:lnTo>
                      <a:pt x="1362" y="3109"/>
                    </a:lnTo>
                    <a:lnTo>
                      <a:pt x="1278" y="3082"/>
                    </a:lnTo>
                    <a:lnTo>
                      <a:pt x="1197" y="3052"/>
                    </a:lnTo>
                    <a:lnTo>
                      <a:pt x="1117" y="3016"/>
                    </a:lnTo>
                    <a:lnTo>
                      <a:pt x="1040" y="2975"/>
                    </a:lnTo>
                    <a:lnTo>
                      <a:pt x="1032" y="2973"/>
                    </a:lnTo>
                    <a:lnTo>
                      <a:pt x="1025" y="2973"/>
                    </a:lnTo>
                    <a:lnTo>
                      <a:pt x="1018" y="2977"/>
                    </a:lnTo>
                    <a:lnTo>
                      <a:pt x="937" y="3038"/>
                    </a:lnTo>
                    <a:lnTo>
                      <a:pt x="857" y="3098"/>
                    </a:lnTo>
                    <a:lnTo>
                      <a:pt x="832" y="3114"/>
                    </a:lnTo>
                    <a:lnTo>
                      <a:pt x="806" y="3125"/>
                    </a:lnTo>
                    <a:lnTo>
                      <a:pt x="777" y="3131"/>
                    </a:lnTo>
                    <a:lnTo>
                      <a:pt x="750" y="3134"/>
                    </a:lnTo>
                    <a:lnTo>
                      <a:pt x="721" y="3131"/>
                    </a:lnTo>
                    <a:lnTo>
                      <a:pt x="693" y="3125"/>
                    </a:lnTo>
                    <a:lnTo>
                      <a:pt x="666" y="3114"/>
                    </a:lnTo>
                    <a:lnTo>
                      <a:pt x="642" y="3099"/>
                    </a:lnTo>
                    <a:lnTo>
                      <a:pt x="620" y="3080"/>
                    </a:lnTo>
                    <a:lnTo>
                      <a:pt x="400" y="2860"/>
                    </a:lnTo>
                    <a:lnTo>
                      <a:pt x="381" y="2838"/>
                    </a:lnTo>
                    <a:lnTo>
                      <a:pt x="366" y="2814"/>
                    </a:lnTo>
                    <a:lnTo>
                      <a:pt x="355" y="2787"/>
                    </a:lnTo>
                    <a:lnTo>
                      <a:pt x="349" y="2759"/>
                    </a:lnTo>
                    <a:lnTo>
                      <a:pt x="346" y="2730"/>
                    </a:lnTo>
                    <a:lnTo>
                      <a:pt x="349" y="2703"/>
                    </a:lnTo>
                    <a:lnTo>
                      <a:pt x="355" y="2674"/>
                    </a:lnTo>
                    <a:lnTo>
                      <a:pt x="366" y="2648"/>
                    </a:lnTo>
                    <a:lnTo>
                      <a:pt x="382" y="2623"/>
                    </a:lnTo>
                    <a:lnTo>
                      <a:pt x="442" y="2543"/>
                    </a:lnTo>
                    <a:lnTo>
                      <a:pt x="503" y="2462"/>
                    </a:lnTo>
                    <a:lnTo>
                      <a:pt x="507" y="2455"/>
                    </a:lnTo>
                    <a:lnTo>
                      <a:pt x="507" y="2448"/>
                    </a:lnTo>
                    <a:lnTo>
                      <a:pt x="505" y="2440"/>
                    </a:lnTo>
                    <a:lnTo>
                      <a:pt x="464" y="2363"/>
                    </a:lnTo>
                    <a:lnTo>
                      <a:pt x="428" y="2283"/>
                    </a:lnTo>
                    <a:lnTo>
                      <a:pt x="398" y="2202"/>
                    </a:lnTo>
                    <a:lnTo>
                      <a:pt x="371" y="2118"/>
                    </a:lnTo>
                    <a:lnTo>
                      <a:pt x="370" y="2113"/>
                    </a:lnTo>
                    <a:lnTo>
                      <a:pt x="367" y="2110"/>
                    </a:lnTo>
                    <a:lnTo>
                      <a:pt x="364" y="2107"/>
                    </a:lnTo>
                    <a:lnTo>
                      <a:pt x="360" y="2105"/>
                    </a:lnTo>
                    <a:lnTo>
                      <a:pt x="354" y="2104"/>
                    </a:lnTo>
                    <a:lnTo>
                      <a:pt x="254" y="2090"/>
                    </a:lnTo>
                    <a:lnTo>
                      <a:pt x="155" y="2076"/>
                    </a:lnTo>
                    <a:lnTo>
                      <a:pt x="123" y="2068"/>
                    </a:lnTo>
                    <a:lnTo>
                      <a:pt x="94" y="2055"/>
                    </a:lnTo>
                    <a:lnTo>
                      <a:pt x="67" y="2036"/>
                    </a:lnTo>
                    <a:lnTo>
                      <a:pt x="44" y="2014"/>
                    </a:lnTo>
                    <a:lnTo>
                      <a:pt x="25" y="1989"/>
                    </a:lnTo>
                    <a:lnTo>
                      <a:pt x="12" y="1959"/>
                    </a:lnTo>
                    <a:lnTo>
                      <a:pt x="3" y="1929"/>
                    </a:lnTo>
                    <a:lnTo>
                      <a:pt x="0" y="1896"/>
                    </a:lnTo>
                    <a:lnTo>
                      <a:pt x="0" y="1584"/>
                    </a:lnTo>
                    <a:lnTo>
                      <a:pt x="3" y="1551"/>
                    </a:lnTo>
                    <a:lnTo>
                      <a:pt x="12" y="1521"/>
                    </a:lnTo>
                    <a:lnTo>
                      <a:pt x="25" y="1491"/>
                    </a:lnTo>
                    <a:lnTo>
                      <a:pt x="44" y="1466"/>
                    </a:lnTo>
                    <a:lnTo>
                      <a:pt x="67" y="1444"/>
                    </a:lnTo>
                    <a:lnTo>
                      <a:pt x="94" y="1425"/>
                    </a:lnTo>
                    <a:lnTo>
                      <a:pt x="123" y="1412"/>
                    </a:lnTo>
                    <a:lnTo>
                      <a:pt x="155" y="1404"/>
                    </a:lnTo>
                    <a:lnTo>
                      <a:pt x="254" y="1390"/>
                    </a:lnTo>
                    <a:lnTo>
                      <a:pt x="354" y="1376"/>
                    </a:lnTo>
                    <a:lnTo>
                      <a:pt x="360" y="1375"/>
                    </a:lnTo>
                    <a:lnTo>
                      <a:pt x="364" y="1373"/>
                    </a:lnTo>
                    <a:lnTo>
                      <a:pt x="367" y="1370"/>
                    </a:lnTo>
                    <a:lnTo>
                      <a:pt x="370" y="1367"/>
                    </a:lnTo>
                    <a:lnTo>
                      <a:pt x="371" y="1362"/>
                    </a:lnTo>
                    <a:lnTo>
                      <a:pt x="398" y="1278"/>
                    </a:lnTo>
                    <a:lnTo>
                      <a:pt x="428" y="1197"/>
                    </a:lnTo>
                    <a:lnTo>
                      <a:pt x="464" y="1117"/>
                    </a:lnTo>
                    <a:lnTo>
                      <a:pt x="505" y="1040"/>
                    </a:lnTo>
                    <a:lnTo>
                      <a:pt x="507" y="1032"/>
                    </a:lnTo>
                    <a:lnTo>
                      <a:pt x="507" y="1025"/>
                    </a:lnTo>
                    <a:lnTo>
                      <a:pt x="503" y="1018"/>
                    </a:lnTo>
                    <a:lnTo>
                      <a:pt x="442" y="937"/>
                    </a:lnTo>
                    <a:lnTo>
                      <a:pt x="382" y="857"/>
                    </a:lnTo>
                    <a:lnTo>
                      <a:pt x="366" y="832"/>
                    </a:lnTo>
                    <a:lnTo>
                      <a:pt x="355" y="806"/>
                    </a:lnTo>
                    <a:lnTo>
                      <a:pt x="349" y="777"/>
                    </a:lnTo>
                    <a:lnTo>
                      <a:pt x="346" y="750"/>
                    </a:lnTo>
                    <a:lnTo>
                      <a:pt x="349" y="721"/>
                    </a:lnTo>
                    <a:lnTo>
                      <a:pt x="355" y="694"/>
                    </a:lnTo>
                    <a:lnTo>
                      <a:pt x="366" y="666"/>
                    </a:lnTo>
                    <a:lnTo>
                      <a:pt x="381" y="642"/>
                    </a:lnTo>
                    <a:lnTo>
                      <a:pt x="400" y="620"/>
                    </a:lnTo>
                    <a:lnTo>
                      <a:pt x="620" y="400"/>
                    </a:lnTo>
                    <a:lnTo>
                      <a:pt x="642" y="381"/>
                    </a:lnTo>
                    <a:lnTo>
                      <a:pt x="666" y="366"/>
                    </a:lnTo>
                    <a:lnTo>
                      <a:pt x="693" y="355"/>
                    </a:lnTo>
                    <a:lnTo>
                      <a:pt x="721" y="349"/>
                    </a:lnTo>
                    <a:lnTo>
                      <a:pt x="750" y="347"/>
                    </a:lnTo>
                    <a:lnTo>
                      <a:pt x="777" y="349"/>
                    </a:lnTo>
                    <a:lnTo>
                      <a:pt x="806" y="355"/>
                    </a:lnTo>
                    <a:lnTo>
                      <a:pt x="832" y="366"/>
                    </a:lnTo>
                    <a:lnTo>
                      <a:pt x="857" y="382"/>
                    </a:lnTo>
                    <a:lnTo>
                      <a:pt x="937" y="442"/>
                    </a:lnTo>
                    <a:lnTo>
                      <a:pt x="1018" y="503"/>
                    </a:lnTo>
                    <a:lnTo>
                      <a:pt x="1025" y="507"/>
                    </a:lnTo>
                    <a:lnTo>
                      <a:pt x="1032" y="507"/>
                    </a:lnTo>
                    <a:lnTo>
                      <a:pt x="1040" y="505"/>
                    </a:lnTo>
                    <a:lnTo>
                      <a:pt x="1117" y="464"/>
                    </a:lnTo>
                    <a:lnTo>
                      <a:pt x="1197" y="428"/>
                    </a:lnTo>
                    <a:lnTo>
                      <a:pt x="1278" y="398"/>
                    </a:lnTo>
                    <a:lnTo>
                      <a:pt x="1362" y="371"/>
                    </a:lnTo>
                    <a:lnTo>
                      <a:pt x="1367" y="370"/>
                    </a:lnTo>
                    <a:lnTo>
                      <a:pt x="1370" y="367"/>
                    </a:lnTo>
                    <a:lnTo>
                      <a:pt x="1373" y="364"/>
                    </a:lnTo>
                    <a:lnTo>
                      <a:pt x="1375" y="360"/>
                    </a:lnTo>
                    <a:lnTo>
                      <a:pt x="1376" y="354"/>
                    </a:lnTo>
                    <a:lnTo>
                      <a:pt x="1390" y="254"/>
                    </a:lnTo>
                    <a:lnTo>
                      <a:pt x="1404" y="155"/>
                    </a:lnTo>
                    <a:lnTo>
                      <a:pt x="1412" y="123"/>
                    </a:lnTo>
                    <a:lnTo>
                      <a:pt x="1425" y="94"/>
                    </a:lnTo>
                    <a:lnTo>
                      <a:pt x="1444" y="67"/>
                    </a:lnTo>
                    <a:lnTo>
                      <a:pt x="1466" y="44"/>
                    </a:lnTo>
                    <a:lnTo>
                      <a:pt x="1491" y="25"/>
                    </a:lnTo>
                    <a:lnTo>
                      <a:pt x="1521" y="12"/>
                    </a:lnTo>
                    <a:lnTo>
                      <a:pt x="1551" y="3"/>
                    </a:lnTo>
                    <a:lnTo>
                      <a:pt x="1584" y="0"/>
                    </a:lnTo>
                    <a:close/>
                  </a:path>
                </a:pathLst>
              </a:custGeom>
              <a:grpFill/>
              <a:ln w="0">
                <a:noFill/>
                <a:prstDash val="solid"/>
                <a:round/>
              </a:ln>
            </p:spPr>
            <p:txBody>
              <a:bodyPr vert="horz" wrap="square" lIns="91440" tIns="45720" rIns="91440" bIns="45720" numCol="1" anchor="t" anchorCtr="0" compatLnSpc="1"/>
              <a:lstStyle/>
              <a:p>
                <a:endParaRPr lang="en-US">
                  <a:latin typeface="Segoe UI" panose="020B0502040204020203" charset="0"/>
                  <a:cs typeface="Segoe UI" panose="020B0502040204020203" charset="0"/>
                </a:endParaRPr>
              </a:p>
            </p:txBody>
          </p:sp>
          <p:sp>
            <p:nvSpPr>
              <p:cNvPr id="56" name="Freeform 33"/>
              <p:cNvSpPr>
                <a:spLocks noEditPoints="1"/>
              </p:cNvSpPr>
              <p:nvPr/>
            </p:nvSpPr>
            <p:spPr bwMode="auto">
              <a:xfrm>
                <a:off x="-847725" y="2957513"/>
                <a:ext cx="600075" cy="600075"/>
              </a:xfrm>
              <a:custGeom>
                <a:avLst/>
                <a:gdLst>
                  <a:gd name="T0" fmla="*/ 636 w 1510"/>
                  <a:gd name="T1" fmla="*/ 174 h 1510"/>
                  <a:gd name="T2" fmla="*/ 472 w 1510"/>
                  <a:gd name="T3" fmla="*/ 234 h 1510"/>
                  <a:gd name="T4" fmla="*/ 336 w 1510"/>
                  <a:gd name="T5" fmla="*/ 336 h 1510"/>
                  <a:gd name="T6" fmla="*/ 234 w 1510"/>
                  <a:gd name="T7" fmla="*/ 472 h 1510"/>
                  <a:gd name="T8" fmla="*/ 174 w 1510"/>
                  <a:gd name="T9" fmla="*/ 636 h 1510"/>
                  <a:gd name="T10" fmla="*/ 166 w 1510"/>
                  <a:gd name="T11" fmla="*/ 815 h 1510"/>
                  <a:gd name="T12" fmla="*/ 209 w 1510"/>
                  <a:gd name="T13" fmla="*/ 986 h 1510"/>
                  <a:gd name="T14" fmla="*/ 297 w 1510"/>
                  <a:gd name="T15" fmla="*/ 1131 h 1510"/>
                  <a:gd name="T16" fmla="*/ 424 w 1510"/>
                  <a:gd name="T17" fmla="*/ 1246 h 1510"/>
                  <a:gd name="T18" fmla="*/ 579 w 1510"/>
                  <a:gd name="T19" fmla="*/ 1321 h 1510"/>
                  <a:gd name="T20" fmla="*/ 755 w 1510"/>
                  <a:gd name="T21" fmla="*/ 1348 h 1510"/>
                  <a:gd name="T22" fmla="*/ 931 w 1510"/>
                  <a:gd name="T23" fmla="*/ 1321 h 1510"/>
                  <a:gd name="T24" fmla="*/ 1086 w 1510"/>
                  <a:gd name="T25" fmla="*/ 1246 h 1510"/>
                  <a:gd name="T26" fmla="*/ 1213 w 1510"/>
                  <a:gd name="T27" fmla="*/ 1131 h 1510"/>
                  <a:gd name="T28" fmla="*/ 1301 w 1510"/>
                  <a:gd name="T29" fmla="*/ 986 h 1510"/>
                  <a:gd name="T30" fmla="*/ 1344 w 1510"/>
                  <a:gd name="T31" fmla="*/ 815 h 1510"/>
                  <a:gd name="T32" fmla="*/ 1336 w 1510"/>
                  <a:gd name="T33" fmla="*/ 636 h 1510"/>
                  <a:gd name="T34" fmla="*/ 1276 w 1510"/>
                  <a:gd name="T35" fmla="*/ 472 h 1510"/>
                  <a:gd name="T36" fmla="*/ 1174 w 1510"/>
                  <a:gd name="T37" fmla="*/ 336 h 1510"/>
                  <a:gd name="T38" fmla="*/ 1038 w 1510"/>
                  <a:gd name="T39" fmla="*/ 234 h 1510"/>
                  <a:gd name="T40" fmla="*/ 874 w 1510"/>
                  <a:gd name="T41" fmla="*/ 174 h 1510"/>
                  <a:gd name="T42" fmla="*/ 755 w 1510"/>
                  <a:gd name="T43" fmla="*/ 0 h 1510"/>
                  <a:gd name="T44" fmla="*/ 955 w 1510"/>
                  <a:gd name="T45" fmla="*/ 26 h 1510"/>
                  <a:gd name="T46" fmla="*/ 1136 w 1510"/>
                  <a:gd name="T47" fmla="*/ 103 h 1510"/>
                  <a:gd name="T48" fmla="*/ 1289 w 1510"/>
                  <a:gd name="T49" fmla="*/ 221 h 1510"/>
                  <a:gd name="T50" fmla="*/ 1407 w 1510"/>
                  <a:gd name="T51" fmla="*/ 374 h 1510"/>
                  <a:gd name="T52" fmla="*/ 1484 w 1510"/>
                  <a:gd name="T53" fmla="*/ 555 h 1510"/>
                  <a:gd name="T54" fmla="*/ 1510 w 1510"/>
                  <a:gd name="T55" fmla="*/ 755 h 1510"/>
                  <a:gd name="T56" fmla="*/ 1484 w 1510"/>
                  <a:gd name="T57" fmla="*/ 955 h 1510"/>
                  <a:gd name="T58" fmla="*/ 1407 w 1510"/>
                  <a:gd name="T59" fmla="*/ 1136 h 1510"/>
                  <a:gd name="T60" fmla="*/ 1289 w 1510"/>
                  <a:gd name="T61" fmla="*/ 1289 h 1510"/>
                  <a:gd name="T62" fmla="*/ 1136 w 1510"/>
                  <a:gd name="T63" fmla="*/ 1407 h 1510"/>
                  <a:gd name="T64" fmla="*/ 955 w 1510"/>
                  <a:gd name="T65" fmla="*/ 1484 h 1510"/>
                  <a:gd name="T66" fmla="*/ 755 w 1510"/>
                  <a:gd name="T67" fmla="*/ 1510 h 1510"/>
                  <a:gd name="T68" fmla="*/ 555 w 1510"/>
                  <a:gd name="T69" fmla="*/ 1484 h 1510"/>
                  <a:gd name="T70" fmla="*/ 374 w 1510"/>
                  <a:gd name="T71" fmla="*/ 1407 h 1510"/>
                  <a:gd name="T72" fmla="*/ 221 w 1510"/>
                  <a:gd name="T73" fmla="*/ 1289 h 1510"/>
                  <a:gd name="T74" fmla="*/ 103 w 1510"/>
                  <a:gd name="T75" fmla="*/ 1136 h 1510"/>
                  <a:gd name="T76" fmla="*/ 26 w 1510"/>
                  <a:gd name="T77" fmla="*/ 955 h 1510"/>
                  <a:gd name="T78" fmla="*/ 0 w 1510"/>
                  <a:gd name="T79" fmla="*/ 755 h 1510"/>
                  <a:gd name="T80" fmla="*/ 26 w 1510"/>
                  <a:gd name="T81" fmla="*/ 555 h 1510"/>
                  <a:gd name="T82" fmla="*/ 103 w 1510"/>
                  <a:gd name="T83" fmla="*/ 374 h 1510"/>
                  <a:gd name="T84" fmla="*/ 221 w 1510"/>
                  <a:gd name="T85" fmla="*/ 221 h 1510"/>
                  <a:gd name="T86" fmla="*/ 374 w 1510"/>
                  <a:gd name="T87" fmla="*/ 103 h 1510"/>
                  <a:gd name="T88" fmla="*/ 555 w 1510"/>
                  <a:gd name="T89" fmla="*/ 26 h 1510"/>
                  <a:gd name="T90" fmla="*/ 755 w 1510"/>
                  <a:gd name="T91" fmla="*/ 0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0" h="1510">
                    <a:moveTo>
                      <a:pt x="755" y="162"/>
                    </a:moveTo>
                    <a:lnTo>
                      <a:pt x="695" y="166"/>
                    </a:lnTo>
                    <a:lnTo>
                      <a:pt x="636" y="174"/>
                    </a:lnTo>
                    <a:lnTo>
                      <a:pt x="579" y="189"/>
                    </a:lnTo>
                    <a:lnTo>
                      <a:pt x="524" y="209"/>
                    </a:lnTo>
                    <a:lnTo>
                      <a:pt x="472" y="234"/>
                    </a:lnTo>
                    <a:lnTo>
                      <a:pt x="424" y="264"/>
                    </a:lnTo>
                    <a:lnTo>
                      <a:pt x="379" y="297"/>
                    </a:lnTo>
                    <a:lnTo>
                      <a:pt x="336" y="336"/>
                    </a:lnTo>
                    <a:lnTo>
                      <a:pt x="297" y="379"/>
                    </a:lnTo>
                    <a:lnTo>
                      <a:pt x="264" y="424"/>
                    </a:lnTo>
                    <a:lnTo>
                      <a:pt x="234" y="472"/>
                    </a:lnTo>
                    <a:lnTo>
                      <a:pt x="209" y="524"/>
                    </a:lnTo>
                    <a:lnTo>
                      <a:pt x="189" y="579"/>
                    </a:lnTo>
                    <a:lnTo>
                      <a:pt x="174" y="636"/>
                    </a:lnTo>
                    <a:lnTo>
                      <a:pt x="166" y="695"/>
                    </a:lnTo>
                    <a:lnTo>
                      <a:pt x="162" y="755"/>
                    </a:lnTo>
                    <a:lnTo>
                      <a:pt x="166" y="815"/>
                    </a:lnTo>
                    <a:lnTo>
                      <a:pt x="174" y="874"/>
                    </a:lnTo>
                    <a:lnTo>
                      <a:pt x="189" y="931"/>
                    </a:lnTo>
                    <a:lnTo>
                      <a:pt x="209" y="986"/>
                    </a:lnTo>
                    <a:lnTo>
                      <a:pt x="234" y="1038"/>
                    </a:lnTo>
                    <a:lnTo>
                      <a:pt x="264" y="1086"/>
                    </a:lnTo>
                    <a:lnTo>
                      <a:pt x="297" y="1131"/>
                    </a:lnTo>
                    <a:lnTo>
                      <a:pt x="336" y="1174"/>
                    </a:lnTo>
                    <a:lnTo>
                      <a:pt x="379" y="1213"/>
                    </a:lnTo>
                    <a:lnTo>
                      <a:pt x="424" y="1246"/>
                    </a:lnTo>
                    <a:lnTo>
                      <a:pt x="472" y="1276"/>
                    </a:lnTo>
                    <a:lnTo>
                      <a:pt x="524" y="1301"/>
                    </a:lnTo>
                    <a:lnTo>
                      <a:pt x="579" y="1321"/>
                    </a:lnTo>
                    <a:lnTo>
                      <a:pt x="636" y="1336"/>
                    </a:lnTo>
                    <a:lnTo>
                      <a:pt x="695" y="1344"/>
                    </a:lnTo>
                    <a:lnTo>
                      <a:pt x="755" y="1348"/>
                    </a:lnTo>
                    <a:lnTo>
                      <a:pt x="815" y="1344"/>
                    </a:lnTo>
                    <a:lnTo>
                      <a:pt x="874" y="1336"/>
                    </a:lnTo>
                    <a:lnTo>
                      <a:pt x="931" y="1321"/>
                    </a:lnTo>
                    <a:lnTo>
                      <a:pt x="986" y="1301"/>
                    </a:lnTo>
                    <a:lnTo>
                      <a:pt x="1038" y="1276"/>
                    </a:lnTo>
                    <a:lnTo>
                      <a:pt x="1086" y="1246"/>
                    </a:lnTo>
                    <a:lnTo>
                      <a:pt x="1131" y="1213"/>
                    </a:lnTo>
                    <a:lnTo>
                      <a:pt x="1174" y="1174"/>
                    </a:lnTo>
                    <a:lnTo>
                      <a:pt x="1213" y="1131"/>
                    </a:lnTo>
                    <a:lnTo>
                      <a:pt x="1246" y="1086"/>
                    </a:lnTo>
                    <a:lnTo>
                      <a:pt x="1276" y="1038"/>
                    </a:lnTo>
                    <a:lnTo>
                      <a:pt x="1301" y="986"/>
                    </a:lnTo>
                    <a:lnTo>
                      <a:pt x="1321" y="931"/>
                    </a:lnTo>
                    <a:lnTo>
                      <a:pt x="1336" y="874"/>
                    </a:lnTo>
                    <a:lnTo>
                      <a:pt x="1344" y="815"/>
                    </a:lnTo>
                    <a:lnTo>
                      <a:pt x="1348" y="755"/>
                    </a:lnTo>
                    <a:lnTo>
                      <a:pt x="1344" y="695"/>
                    </a:lnTo>
                    <a:lnTo>
                      <a:pt x="1336" y="636"/>
                    </a:lnTo>
                    <a:lnTo>
                      <a:pt x="1321" y="579"/>
                    </a:lnTo>
                    <a:lnTo>
                      <a:pt x="1301" y="524"/>
                    </a:lnTo>
                    <a:lnTo>
                      <a:pt x="1276" y="472"/>
                    </a:lnTo>
                    <a:lnTo>
                      <a:pt x="1246" y="424"/>
                    </a:lnTo>
                    <a:lnTo>
                      <a:pt x="1213" y="379"/>
                    </a:lnTo>
                    <a:lnTo>
                      <a:pt x="1174" y="336"/>
                    </a:lnTo>
                    <a:lnTo>
                      <a:pt x="1131" y="297"/>
                    </a:lnTo>
                    <a:lnTo>
                      <a:pt x="1086" y="264"/>
                    </a:lnTo>
                    <a:lnTo>
                      <a:pt x="1038" y="234"/>
                    </a:lnTo>
                    <a:lnTo>
                      <a:pt x="986" y="209"/>
                    </a:lnTo>
                    <a:lnTo>
                      <a:pt x="931" y="189"/>
                    </a:lnTo>
                    <a:lnTo>
                      <a:pt x="874" y="174"/>
                    </a:lnTo>
                    <a:lnTo>
                      <a:pt x="815" y="166"/>
                    </a:lnTo>
                    <a:lnTo>
                      <a:pt x="755" y="162"/>
                    </a:lnTo>
                    <a:close/>
                    <a:moveTo>
                      <a:pt x="755" y="0"/>
                    </a:moveTo>
                    <a:lnTo>
                      <a:pt x="824" y="3"/>
                    </a:lnTo>
                    <a:lnTo>
                      <a:pt x="891" y="12"/>
                    </a:lnTo>
                    <a:lnTo>
                      <a:pt x="955" y="26"/>
                    </a:lnTo>
                    <a:lnTo>
                      <a:pt x="1019" y="47"/>
                    </a:lnTo>
                    <a:lnTo>
                      <a:pt x="1079" y="73"/>
                    </a:lnTo>
                    <a:lnTo>
                      <a:pt x="1136" y="103"/>
                    </a:lnTo>
                    <a:lnTo>
                      <a:pt x="1191" y="138"/>
                    </a:lnTo>
                    <a:lnTo>
                      <a:pt x="1241" y="177"/>
                    </a:lnTo>
                    <a:lnTo>
                      <a:pt x="1289" y="221"/>
                    </a:lnTo>
                    <a:lnTo>
                      <a:pt x="1333" y="269"/>
                    </a:lnTo>
                    <a:lnTo>
                      <a:pt x="1372" y="319"/>
                    </a:lnTo>
                    <a:lnTo>
                      <a:pt x="1407" y="374"/>
                    </a:lnTo>
                    <a:lnTo>
                      <a:pt x="1437" y="431"/>
                    </a:lnTo>
                    <a:lnTo>
                      <a:pt x="1463" y="491"/>
                    </a:lnTo>
                    <a:lnTo>
                      <a:pt x="1484" y="555"/>
                    </a:lnTo>
                    <a:lnTo>
                      <a:pt x="1498" y="619"/>
                    </a:lnTo>
                    <a:lnTo>
                      <a:pt x="1507" y="686"/>
                    </a:lnTo>
                    <a:lnTo>
                      <a:pt x="1510" y="755"/>
                    </a:lnTo>
                    <a:lnTo>
                      <a:pt x="1507" y="824"/>
                    </a:lnTo>
                    <a:lnTo>
                      <a:pt x="1498" y="891"/>
                    </a:lnTo>
                    <a:lnTo>
                      <a:pt x="1484" y="955"/>
                    </a:lnTo>
                    <a:lnTo>
                      <a:pt x="1463" y="1019"/>
                    </a:lnTo>
                    <a:lnTo>
                      <a:pt x="1437" y="1079"/>
                    </a:lnTo>
                    <a:lnTo>
                      <a:pt x="1407" y="1136"/>
                    </a:lnTo>
                    <a:lnTo>
                      <a:pt x="1372" y="1191"/>
                    </a:lnTo>
                    <a:lnTo>
                      <a:pt x="1333" y="1241"/>
                    </a:lnTo>
                    <a:lnTo>
                      <a:pt x="1289" y="1289"/>
                    </a:lnTo>
                    <a:lnTo>
                      <a:pt x="1241" y="1333"/>
                    </a:lnTo>
                    <a:lnTo>
                      <a:pt x="1191" y="1372"/>
                    </a:lnTo>
                    <a:lnTo>
                      <a:pt x="1136" y="1407"/>
                    </a:lnTo>
                    <a:lnTo>
                      <a:pt x="1079" y="1437"/>
                    </a:lnTo>
                    <a:lnTo>
                      <a:pt x="1019" y="1463"/>
                    </a:lnTo>
                    <a:lnTo>
                      <a:pt x="955" y="1484"/>
                    </a:lnTo>
                    <a:lnTo>
                      <a:pt x="891" y="1498"/>
                    </a:lnTo>
                    <a:lnTo>
                      <a:pt x="824" y="1507"/>
                    </a:lnTo>
                    <a:lnTo>
                      <a:pt x="755" y="1510"/>
                    </a:lnTo>
                    <a:lnTo>
                      <a:pt x="686" y="1507"/>
                    </a:lnTo>
                    <a:lnTo>
                      <a:pt x="619" y="1498"/>
                    </a:lnTo>
                    <a:lnTo>
                      <a:pt x="555" y="1484"/>
                    </a:lnTo>
                    <a:lnTo>
                      <a:pt x="491" y="1463"/>
                    </a:lnTo>
                    <a:lnTo>
                      <a:pt x="431" y="1437"/>
                    </a:lnTo>
                    <a:lnTo>
                      <a:pt x="374" y="1407"/>
                    </a:lnTo>
                    <a:lnTo>
                      <a:pt x="319" y="1372"/>
                    </a:lnTo>
                    <a:lnTo>
                      <a:pt x="269" y="1333"/>
                    </a:lnTo>
                    <a:lnTo>
                      <a:pt x="221" y="1289"/>
                    </a:lnTo>
                    <a:lnTo>
                      <a:pt x="177" y="1241"/>
                    </a:lnTo>
                    <a:lnTo>
                      <a:pt x="138" y="1191"/>
                    </a:lnTo>
                    <a:lnTo>
                      <a:pt x="103" y="1136"/>
                    </a:lnTo>
                    <a:lnTo>
                      <a:pt x="73" y="1079"/>
                    </a:lnTo>
                    <a:lnTo>
                      <a:pt x="47" y="1019"/>
                    </a:lnTo>
                    <a:lnTo>
                      <a:pt x="26" y="955"/>
                    </a:lnTo>
                    <a:lnTo>
                      <a:pt x="12" y="891"/>
                    </a:lnTo>
                    <a:lnTo>
                      <a:pt x="3" y="824"/>
                    </a:lnTo>
                    <a:lnTo>
                      <a:pt x="0" y="755"/>
                    </a:lnTo>
                    <a:lnTo>
                      <a:pt x="3" y="686"/>
                    </a:lnTo>
                    <a:lnTo>
                      <a:pt x="12" y="619"/>
                    </a:lnTo>
                    <a:lnTo>
                      <a:pt x="26" y="555"/>
                    </a:lnTo>
                    <a:lnTo>
                      <a:pt x="47" y="491"/>
                    </a:lnTo>
                    <a:lnTo>
                      <a:pt x="73" y="431"/>
                    </a:lnTo>
                    <a:lnTo>
                      <a:pt x="103" y="374"/>
                    </a:lnTo>
                    <a:lnTo>
                      <a:pt x="138" y="319"/>
                    </a:lnTo>
                    <a:lnTo>
                      <a:pt x="177" y="269"/>
                    </a:lnTo>
                    <a:lnTo>
                      <a:pt x="221" y="221"/>
                    </a:lnTo>
                    <a:lnTo>
                      <a:pt x="269" y="177"/>
                    </a:lnTo>
                    <a:lnTo>
                      <a:pt x="319" y="138"/>
                    </a:lnTo>
                    <a:lnTo>
                      <a:pt x="374" y="103"/>
                    </a:lnTo>
                    <a:lnTo>
                      <a:pt x="431" y="73"/>
                    </a:lnTo>
                    <a:lnTo>
                      <a:pt x="491" y="47"/>
                    </a:lnTo>
                    <a:lnTo>
                      <a:pt x="555" y="26"/>
                    </a:lnTo>
                    <a:lnTo>
                      <a:pt x="619" y="12"/>
                    </a:lnTo>
                    <a:lnTo>
                      <a:pt x="686" y="3"/>
                    </a:lnTo>
                    <a:lnTo>
                      <a:pt x="755" y="0"/>
                    </a:lnTo>
                    <a:close/>
                  </a:path>
                </a:pathLst>
              </a:custGeom>
              <a:grpFill/>
              <a:ln w="0">
                <a:noFill/>
                <a:prstDash val="solid"/>
                <a:round/>
              </a:ln>
            </p:spPr>
            <p:txBody>
              <a:bodyPr vert="horz" wrap="square" lIns="91440" tIns="45720" rIns="91440" bIns="45720" numCol="1" anchor="t" anchorCtr="0" compatLnSpc="1"/>
              <a:lstStyle/>
              <a:p>
                <a:endParaRPr lang="en-US">
                  <a:latin typeface="Segoe UI" panose="020B0502040204020203" charset="0"/>
                  <a:cs typeface="Segoe UI" panose="020B0502040204020203" charset="0"/>
                </a:endParaRPr>
              </a:p>
            </p:txBody>
          </p:sp>
        </p:grpSp>
      </p:grpSp>
      <p:sp>
        <p:nvSpPr>
          <p:cNvPr id="67" name="Inhaltsplatzhalter 4"/>
          <p:cNvSpPr txBox="1"/>
          <p:nvPr/>
        </p:nvSpPr>
        <p:spPr>
          <a:xfrm>
            <a:off x="484180" y="3671055"/>
            <a:ext cx="1563316" cy="110744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a:solidFill>
                  <a:schemeClr val="bg1"/>
                </a:solidFill>
                <a:latin typeface="Segoe UI" panose="020B0502040204020203" charset="0"/>
                <a:cs typeface="Segoe UI" panose="020B0502040204020203" charset="0"/>
                <a:sym typeface="+mn-ea"/>
              </a:rPr>
              <a:t>_ Lập kế hoạch</a:t>
            </a:r>
            <a:endParaRPr lang="en-US" sz="2400" b="1" dirty="0">
              <a:solidFill>
                <a:schemeClr val="bg1"/>
              </a:solidFill>
              <a:latin typeface="Segoe UI" panose="020B0502040204020203" charset="0"/>
              <a:cs typeface="Segoe UI" panose="020B0502040204020203" charset="0"/>
              <a:sym typeface="+mn-ea"/>
            </a:endParaRPr>
          </a:p>
        </p:txBody>
      </p:sp>
      <p:sp>
        <p:nvSpPr>
          <p:cNvPr id="71" name="Inhaltsplatzhalter 4"/>
          <p:cNvSpPr txBox="1"/>
          <p:nvPr/>
        </p:nvSpPr>
        <p:spPr>
          <a:xfrm>
            <a:off x="2594457" y="3947915"/>
            <a:ext cx="1563316" cy="55372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smtClean="0">
                <a:latin typeface="Segoe UI" panose="020B0502040204020203" charset="0"/>
                <a:cs typeface="Segoe UI" panose="020B0502040204020203" charset="0"/>
              </a:rPr>
              <a:t>Phân tích</a:t>
            </a:r>
            <a:endParaRPr lang="en-US" sz="2400" b="1" dirty="0" smtClean="0">
              <a:latin typeface="Segoe UI" panose="020B0502040204020203" charset="0"/>
              <a:cs typeface="Segoe UI" panose="020B0502040204020203" charset="0"/>
            </a:endParaRPr>
          </a:p>
        </p:txBody>
      </p:sp>
      <p:grpSp>
        <p:nvGrpSpPr>
          <p:cNvPr id="72" name="Group 71"/>
          <p:cNvGrpSpPr/>
          <p:nvPr/>
        </p:nvGrpSpPr>
        <p:grpSpPr>
          <a:xfrm>
            <a:off x="4814090" y="2705154"/>
            <a:ext cx="1680776" cy="665315"/>
            <a:chOff x="-640223" y="4475288"/>
            <a:chExt cx="1680776" cy="665315"/>
          </a:xfrm>
        </p:grpSpPr>
        <p:sp>
          <p:nvSpPr>
            <p:cNvPr id="73" name="Freeform 72"/>
            <p:cNvSpPr/>
            <p:nvPr/>
          </p:nvSpPr>
          <p:spPr bwMode="auto">
            <a:xfrm>
              <a:off x="-640223" y="4475288"/>
              <a:ext cx="1680776" cy="665315"/>
            </a:xfrm>
            <a:custGeom>
              <a:avLst/>
              <a:gdLst>
                <a:gd name="connsiteX0" fmla="*/ 310562 w 1986962"/>
                <a:gd name="connsiteY0" fmla="*/ 0 h 665315"/>
                <a:gd name="connsiteX1" fmla="*/ 1986962 w 1986962"/>
                <a:gd name="connsiteY1" fmla="*/ 0 h 665315"/>
                <a:gd name="connsiteX2" fmla="*/ 1676400 w 1986962"/>
                <a:gd name="connsiteY2" fmla="*/ 665315 h 665315"/>
                <a:gd name="connsiteX3" fmla="*/ 0 w 1986962"/>
                <a:gd name="connsiteY3" fmla="*/ 665315 h 665315"/>
              </a:gdLst>
              <a:ahLst/>
              <a:cxnLst>
                <a:cxn ang="0">
                  <a:pos x="connsiteX0" y="connsiteY0"/>
                </a:cxn>
                <a:cxn ang="0">
                  <a:pos x="connsiteX1" y="connsiteY1"/>
                </a:cxn>
                <a:cxn ang="0">
                  <a:pos x="connsiteX2" y="connsiteY2"/>
                </a:cxn>
                <a:cxn ang="0">
                  <a:pos x="connsiteX3" y="connsiteY3"/>
                </a:cxn>
              </a:cxnLst>
              <a:rect l="l" t="t" r="r" b="b"/>
              <a:pathLst>
                <a:path w="1986962" h="665315">
                  <a:moveTo>
                    <a:pt x="310562" y="0"/>
                  </a:moveTo>
                  <a:lnTo>
                    <a:pt x="1986962" y="0"/>
                  </a:lnTo>
                  <a:lnTo>
                    <a:pt x="1676400" y="665315"/>
                  </a:lnTo>
                  <a:lnTo>
                    <a:pt x="0" y="665315"/>
                  </a:lnTo>
                  <a:close/>
                </a:path>
              </a:pathLst>
            </a:custGeom>
            <a:solidFill>
              <a:schemeClr val="accent2"/>
            </a:solidFill>
            <a:ln w="19050">
              <a:noFill/>
              <a:round/>
            </a:ln>
          </p:spPr>
          <p:txBody>
            <a:bodyPr vert="horz" wrap="square" lIns="91440" tIns="45720" rIns="91440" bIns="45720" numCol="1" rtlCol="0" anchor="t" anchorCtr="0" compatLnSpc="1"/>
            <a:lstStyle/>
            <a:p>
              <a:pPr algn="ctr"/>
              <a:endParaRPr lang="en-US">
                <a:latin typeface="Segoe UI" panose="020B0502040204020203" charset="0"/>
                <a:cs typeface="Segoe UI" panose="020B0502040204020203" charset="0"/>
              </a:endParaRPr>
            </a:p>
          </p:txBody>
        </p:sp>
        <p:grpSp>
          <p:nvGrpSpPr>
            <p:cNvPr id="74" name="Group 73"/>
            <p:cNvGrpSpPr/>
            <p:nvPr/>
          </p:nvGrpSpPr>
          <p:grpSpPr>
            <a:xfrm>
              <a:off x="-55928" y="4616026"/>
              <a:ext cx="512186" cy="383838"/>
              <a:chOff x="4932363" y="1844675"/>
              <a:chExt cx="2705100" cy="2027238"/>
            </a:xfrm>
            <a:solidFill>
              <a:schemeClr val="bg1"/>
            </a:solidFill>
          </p:grpSpPr>
          <p:sp>
            <p:nvSpPr>
              <p:cNvPr id="75" name="Freeform 74"/>
              <p:cNvSpPr>
                <a:spLocks noEditPoints="1"/>
              </p:cNvSpPr>
              <p:nvPr/>
            </p:nvSpPr>
            <p:spPr bwMode="auto">
              <a:xfrm>
                <a:off x="4932363" y="1844675"/>
                <a:ext cx="2217737" cy="2027238"/>
              </a:xfrm>
              <a:custGeom>
                <a:avLst/>
                <a:gdLst>
                  <a:gd name="T0" fmla="*/ 2556 w 2793"/>
                  <a:gd name="T1" fmla="*/ 1224 h 2555"/>
                  <a:gd name="T2" fmla="*/ 2621 w 2793"/>
                  <a:gd name="T3" fmla="*/ 1105 h 2555"/>
                  <a:gd name="T4" fmla="*/ 2598 w 2793"/>
                  <a:gd name="T5" fmla="*/ 969 h 2555"/>
                  <a:gd name="T6" fmla="*/ 2499 w 2793"/>
                  <a:gd name="T7" fmla="*/ 878 h 2555"/>
                  <a:gd name="T8" fmla="*/ 364 w 2793"/>
                  <a:gd name="T9" fmla="*/ 687 h 2555"/>
                  <a:gd name="T10" fmla="*/ 237 w 2793"/>
                  <a:gd name="T11" fmla="*/ 785 h 2555"/>
                  <a:gd name="T12" fmla="*/ 174 w 2793"/>
                  <a:gd name="T13" fmla="*/ 936 h 2555"/>
                  <a:gd name="T14" fmla="*/ 182 w 2793"/>
                  <a:gd name="T15" fmla="*/ 1243 h 2555"/>
                  <a:gd name="T16" fmla="*/ 264 w 2793"/>
                  <a:gd name="T17" fmla="*/ 1383 h 2555"/>
                  <a:gd name="T18" fmla="*/ 403 w 2793"/>
                  <a:gd name="T19" fmla="*/ 1464 h 2555"/>
                  <a:gd name="T20" fmla="*/ 785 w 2793"/>
                  <a:gd name="T21" fmla="*/ 662 h 2555"/>
                  <a:gd name="T22" fmla="*/ 2164 w 2793"/>
                  <a:gd name="T23" fmla="*/ 346 h 2555"/>
                  <a:gd name="T24" fmla="*/ 1871 w 2793"/>
                  <a:gd name="T25" fmla="*/ 497 h 2555"/>
                  <a:gd name="T26" fmla="*/ 1624 w 2793"/>
                  <a:gd name="T27" fmla="*/ 591 h 2555"/>
                  <a:gd name="T28" fmla="*/ 1416 w 2793"/>
                  <a:gd name="T29" fmla="*/ 641 h 2555"/>
                  <a:gd name="T30" fmla="*/ 1241 w 2793"/>
                  <a:gd name="T31" fmla="*/ 660 h 2555"/>
                  <a:gd name="T32" fmla="*/ 955 w 2793"/>
                  <a:gd name="T33" fmla="*/ 1476 h 2555"/>
                  <a:gd name="T34" fmla="*/ 1433 w 2793"/>
                  <a:gd name="T35" fmla="*/ 1491 h 2555"/>
                  <a:gd name="T36" fmla="*/ 1739 w 2793"/>
                  <a:gd name="T37" fmla="*/ 1550 h 2555"/>
                  <a:gd name="T38" fmla="*/ 1989 w 2793"/>
                  <a:gd name="T39" fmla="*/ 1640 h 2555"/>
                  <a:gd name="T40" fmla="*/ 2184 w 2793"/>
                  <a:gd name="T41" fmla="*/ 1744 h 2555"/>
                  <a:gd name="T42" fmla="*/ 2328 w 2793"/>
                  <a:gd name="T43" fmla="*/ 1848 h 2555"/>
                  <a:gd name="T44" fmla="*/ 2453 w 2793"/>
                  <a:gd name="T45" fmla="*/ 9 h 2555"/>
                  <a:gd name="T46" fmla="*/ 2497 w 2793"/>
                  <a:gd name="T47" fmla="*/ 66 h 2555"/>
                  <a:gd name="T48" fmla="*/ 2586 w 2793"/>
                  <a:gd name="T49" fmla="*/ 730 h 2555"/>
                  <a:gd name="T50" fmla="*/ 2724 w 2793"/>
                  <a:gd name="T51" fmla="*/ 849 h 2555"/>
                  <a:gd name="T52" fmla="*/ 2791 w 2793"/>
                  <a:gd name="T53" fmla="*/ 1021 h 2555"/>
                  <a:gd name="T54" fmla="*/ 2767 w 2793"/>
                  <a:gd name="T55" fmla="*/ 1209 h 2555"/>
                  <a:gd name="T56" fmla="*/ 2662 w 2793"/>
                  <a:gd name="T57" fmla="*/ 1357 h 2555"/>
                  <a:gd name="T58" fmla="*/ 2499 w 2793"/>
                  <a:gd name="T59" fmla="*/ 1441 h 2555"/>
                  <a:gd name="T60" fmla="*/ 2476 w 2793"/>
                  <a:gd name="T61" fmla="*/ 2112 h 2555"/>
                  <a:gd name="T62" fmla="*/ 2414 w 2793"/>
                  <a:gd name="T63" fmla="*/ 2139 h 2555"/>
                  <a:gd name="T64" fmla="*/ 2346 w 2793"/>
                  <a:gd name="T65" fmla="*/ 2103 h 2555"/>
                  <a:gd name="T66" fmla="*/ 2315 w 2793"/>
                  <a:gd name="T67" fmla="*/ 2068 h 2555"/>
                  <a:gd name="T68" fmla="*/ 2234 w 2793"/>
                  <a:gd name="T69" fmla="*/ 1992 h 2555"/>
                  <a:gd name="T70" fmla="*/ 2102 w 2793"/>
                  <a:gd name="T71" fmla="*/ 1893 h 2555"/>
                  <a:gd name="T72" fmla="*/ 1912 w 2793"/>
                  <a:gd name="T73" fmla="*/ 1792 h 2555"/>
                  <a:gd name="T74" fmla="*/ 1662 w 2793"/>
                  <a:gd name="T75" fmla="*/ 1706 h 2555"/>
                  <a:gd name="T76" fmla="*/ 1347 w 2793"/>
                  <a:gd name="T77" fmla="*/ 1653 h 2555"/>
                  <a:gd name="T78" fmla="*/ 1325 w 2793"/>
                  <a:gd name="T79" fmla="*/ 2437 h 2555"/>
                  <a:gd name="T80" fmla="*/ 1320 w 2793"/>
                  <a:gd name="T81" fmla="*/ 2511 h 2555"/>
                  <a:gd name="T82" fmla="*/ 1262 w 2793"/>
                  <a:gd name="T83" fmla="*/ 2554 h 2555"/>
                  <a:gd name="T84" fmla="*/ 1190 w 2793"/>
                  <a:gd name="T85" fmla="*/ 2535 h 2555"/>
                  <a:gd name="T86" fmla="*/ 487 w 2793"/>
                  <a:gd name="T87" fmla="*/ 1646 h 2555"/>
                  <a:gd name="T88" fmla="*/ 273 w 2793"/>
                  <a:gd name="T89" fmla="*/ 1596 h 2555"/>
                  <a:gd name="T90" fmla="*/ 107 w 2793"/>
                  <a:gd name="T91" fmla="*/ 1463 h 2555"/>
                  <a:gd name="T92" fmla="*/ 12 w 2793"/>
                  <a:gd name="T93" fmla="*/ 1271 h 2555"/>
                  <a:gd name="T94" fmla="*/ 3 w 2793"/>
                  <a:gd name="T95" fmla="*/ 922 h 2555"/>
                  <a:gd name="T96" fmla="*/ 75 w 2793"/>
                  <a:gd name="T97" fmla="*/ 718 h 2555"/>
                  <a:gd name="T98" fmla="*/ 226 w 2793"/>
                  <a:gd name="T99" fmla="*/ 568 h 2555"/>
                  <a:gd name="T100" fmla="*/ 431 w 2793"/>
                  <a:gd name="T101" fmla="*/ 495 h 2555"/>
                  <a:gd name="T102" fmla="*/ 1234 w 2793"/>
                  <a:gd name="T103" fmla="*/ 490 h 2555"/>
                  <a:gd name="T104" fmla="*/ 1388 w 2793"/>
                  <a:gd name="T105" fmla="*/ 473 h 2555"/>
                  <a:gd name="T106" fmla="*/ 1574 w 2793"/>
                  <a:gd name="T107" fmla="*/ 429 h 2555"/>
                  <a:gd name="T108" fmla="*/ 1794 w 2793"/>
                  <a:gd name="T109" fmla="*/ 345 h 2555"/>
                  <a:gd name="T110" fmla="*/ 2056 w 2793"/>
                  <a:gd name="T111" fmla="*/ 211 h 2555"/>
                  <a:gd name="T112" fmla="*/ 2364 w 2793"/>
                  <a:gd name="T113" fmla="*/ 15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3" h="2555">
                    <a:moveTo>
                      <a:pt x="2499" y="878"/>
                    </a:moveTo>
                    <a:lnTo>
                      <a:pt x="2499" y="1261"/>
                    </a:lnTo>
                    <a:lnTo>
                      <a:pt x="2530" y="1244"/>
                    </a:lnTo>
                    <a:lnTo>
                      <a:pt x="2556" y="1224"/>
                    </a:lnTo>
                    <a:lnTo>
                      <a:pt x="2579" y="1199"/>
                    </a:lnTo>
                    <a:lnTo>
                      <a:pt x="2598" y="1170"/>
                    </a:lnTo>
                    <a:lnTo>
                      <a:pt x="2612" y="1139"/>
                    </a:lnTo>
                    <a:lnTo>
                      <a:pt x="2621" y="1105"/>
                    </a:lnTo>
                    <a:lnTo>
                      <a:pt x="2624" y="1070"/>
                    </a:lnTo>
                    <a:lnTo>
                      <a:pt x="2621" y="1034"/>
                    </a:lnTo>
                    <a:lnTo>
                      <a:pt x="2612" y="1000"/>
                    </a:lnTo>
                    <a:lnTo>
                      <a:pt x="2598" y="969"/>
                    </a:lnTo>
                    <a:lnTo>
                      <a:pt x="2579" y="940"/>
                    </a:lnTo>
                    <a:lnTo>
                      <a:pt x="2556" y="915"/>
                    </a:lnTo>
                    <a:lnTo>
                      <a:pt x="2530" y="894"/>
                    </a:lnTo>
                    <a:lnTo>
                      <a:pt x="2499" y="878"/>
                    </a:lnTo>
                    <a:close/>
                    <a:moveTo>
                      <a:pt x="487" y="662"/>
                    </a:moveTo>
                    <a:lnTo>
                      <a:pt x="444" y="665"/>
                    </a:lnTo>
                    <a:lnTo>
                      <a:pt x="403" y="673"/>
                    </a:lnTo>
                    <a:lnTo>
                      <a:pt x="364" y="687"/>
                    </a:lnTo>
                    <a:lnTo>
                      <a:pt x="328" y="705"/>
                    </a:lnTo>
                    <a:lnTo>
                      <a:pt x="293" y="728"/>
                    </a:lnTo>
                    <a:lnTo>
                      <a:pt x="264" y="755"/>
                    </a:lnTo>
                    <a:lnTo>
                      <a:pt x="237" y="785"/>
                    </a:lnTo>
                    <a:lnTo>
                      <a:pt x="214" y="819"/>
                    </a:lnTo>
                    <a:lnTo>
                      <a:pt x="195" y="855"/>
                    </a:lnTo>
                    <a:lnTo>
                      <a:pt x="182" y="894"/>
                    </a:lnTo>
                    <a:lnTo>
                      <a:pt x="174" y="936"/>
                    </a:lnTo>
                    <a:lnTo>
                      <a:pt x="171" y="979"/>
                    </a:lnTo>
                    <a:lnTo>
                      <a:pt x="171" y="1160"/>
                    </a:lnTo>
                    <a:lnTo>
                      <a:pt x="174" y="1202"/>
                    </a:lnTo>
                    <a:lnTo>
                      <a:pt x="182" y="1243"/>
                    </a:lnTo>
                    <a:lnTo>
                      <a:pt x="195" y="1283"/>
                    </a:lnTo>
                    <a:lnTo>
                      <a:pt x="214" y="1319"/>
                    </a:lnTo>
                    <a:lnTo>
                      <a:pt x="237" y="1353"/>
                    </a:lnTo>
                    <a:lnTo>
                      <a:pt x="264" y="1383"/>
                    </a:lnTo>
                    <a:lnTo>
                      <a:pt x="293" y="1410"/>
                    </a:lnTo>
                    <a:lnTo>
                      <a:pt x="328" y="1432"/>
                    </a:lnTo>
                    <a:lnTo>
                      <a:pt x="364" y="1451"/>
                    </a:lnTo>
                    <a:lnTo>
                      <a:pt x="403" y="1464"/>
                    </a:lnTo>
                    <a:lnTo>
                      <a:pt x="444" y="1473"/>
                    </a:lnTo>
                    <a:lnTo>
                      <a:pt x="487" y="1476"/>
                    </a:lnTo>
                    <a:lnTo>
                      <a:pt x="785" y="1476"/>
                    </a:lnTo>
                    <a:lnTo>
                      <a:pt x="785" y="662"/>
                    </a:lnTo>
                    <a:lnTo>
                      <a:pt x="487" y="662"/>
                    </a:lnTo>
                    <a:close/>
                    <a:moveTo>
                      <a:pt x="2328" y="245"/>
                    </a:moveTo>
                    <a:lnTo>
                      <a:pt x="2244" y="297"/>
                    </a:lnTo>
                    <a:lnTo>
                      <a:pt x="2164" y="346"/>
                    </a:lnTo>
                    <a:lnTo>
                      <a:pt x="2086" y="389"/>
                    </a:lnTo>
                    <a:lnTo>
                      <a:pt x="2012" y="430"/>
                    </a:lnTo>
                    <a:lnTo>
                      <a:pt x="1941" y="465"/>
                    </a:lnTo>
                    <a:lnTo>
                      <a:pt x="1871" y="497"/>
                    </a:lnTo>
                    <a:lnTo>
                      <a:pt x="1805" y="526"/>
                    </a:lnTo>
                    <a:lnTo>
                      <a:pt x="1742" y="550"/>
                    </a:lnTo>
                    <a:lnTo>
                      <a:pt x="1682" y="572"/>
                    </a:lnTo>
                    <a:lnTo>
                      <a:pt x="1624" y="591"/>
                    </a:lnTo>
                    <a:lnTo>
                      <a:pt x="1569" y="607"/>
                    </a:lnTo>
                    <a:lnTo>
                      <a:pt x="1516" y="621"/>
                    </a:lnTo>
                    <a:lnTo>
                      <a:pt x="1464" y="632"/>
                    </a:lnTo>
                    <a:lnTo>
                      <a:pt x="1416" y="641"/>
                    </a:lnTo>
                    <a:lnTo>
                      <a:pt x="1369" y="648"/>
                    </a:lnTo>
                    <a:lnTo>
                      <a:pt x="1325" y="654"/>
                    </a:lnTo>
                    <a:lnTo>
                      <a:pt x="1282" y="658"/>
                    </a:lnTo>
                    <a:lnTo>
                      <a:pt x="1241" y="660"/>
                    </a:lnTo>
                    <a:lnTo>
                      <a:pt x="1203" y="662"/>
                    </a:lnTo>
                    <a:lnTo>
                      <a:pt x="1165" y="662"/>
                    </a:lnTo>
                    <a:lnTo>
                      <a:pt x="955" y="662"/>
                    </a:lnTo>
                    <a:lnTo>
                      <a:pt x="955" y="1476"/>
                    </a:lnTo>
                    <a:lnTo>
                      <a:pt x="1165" y="1476"/>
                    </a:lnTo>
                    <a:lnTo>
                      <a:pt x="1259" y="1478"/>
                    </a:lnTo>
                    <a:lnTo>
                      <a:pt x="1347" y="1483"/>
                    </a:lnTo>
                    <a:lnTo>
                      <a:pt x="1433" y="1491"/>
                    </a:lnTo>
                    <a:lnTo>
                      <a:pt x="1515" y="1502"/>
                    </a:lnTo>
                    <a:lnTo>
                      <a:pt x="1593" y="1516"/>
                    </a:lnTo>
                    <a:lnTo>
                      <a:pt x="1669" y="1531"/>
                    </a:lnTo>
                    <a:lnTo>
                      <a:pt x="1739" y="1550"/>
                    </a:lnTo>
                    <a:lnTo>
                      <a:pt x="1807" y="1571"/>
                    </a:lnTo>
                    <a:lnTo>
                      <a:pt x="1871" y="1592"/>
                    </a:lnTo>
                    <a:lnTo>
                      <a:pt x="1931" y="1615"/>
                    </a:lnTo>
                    <a:lnTo>
                      <a:pt x="1989" y="1640"/>
                    </a:lnTo>
                    <a:lnTo>
                      <a:pt x="2043" y="1666"/>
                    </a:lnTo>
                    <a:lnTo>
                      <a:pt x="2094" y="1691"/>
                    </a:lnTo>
                    <a:lnTo>
                      <a:pt x="2140" y="1718"/>
                    </a:lnTo>
                    <a:lnTo>
                      <a:pt x="2184" y="1744"/>
                    </a:lnTo>
                    <a:lnTo>
                      <a:pt x="2225" y="1771"/>
                    </a:lnTo>
                    <a:lnTo>
                      <a:pt x="2263" y="1798"/>
                    </a:lnTo>
                    <a:lnTo>
                      <a:pt x="2297" y="1824"/>
                    </a:lnTo>
                    <a:lnTo>
                      <a:pt x="2328" y="1848"/>
                    </a:lnTo>
                    <a:lnTo>
                      <a:pt x="2328" y="245"/>
                    </a:lnTo>
                    <a:close/>
                    <a:moveTo>
                      <a:pt x="2418" y="0"/>
                    </a:moveTo>
                    <a:lnTo>
                      <a:pt x="2436" y="3"/>
                    </a:lnTo>
                    <a:lnTo>
                      <a:pt x="2453" y="9"/>
                    </a:lnTo>
                    <a:lnTo>
                      <a:pt x="2469" y="20"/>
                    </a:lnTo>
                    <a:lnTo>
                      <a:pt x="2482" y="33"/>
                    </a:lnTo>
                    <a:lnTo>
                      <a:pt x="2491" y="49"/>
                    </a:lnTo>
                    <a:lnTo>
                      <a:pt x="2497" y="66"/>
                    </a:lnTo>
                    <a:lnTo>
                      <a:pt x="2499" y="85"/>
                    </a:lnTo>
                    <a:lnTo>
                      <a:pt x="2499" y="699"/>
                    </a:lnTo>
                    <a:lnTo>
                      <a:pt x="2544" y="713"/>
                    </a:lnTo>
                    <a:lnTo>
                      <a:pt x="2586" y="730"/>
                    </a:lnTo>
                    <a:lnTo>
                      <a:pt x="2626" y="754"/>
                    </a:lnTo>
                    <a:lnTo>
                      <a:pt x="2663" y="782"/>
                    </a:lnTo>
                    <a:lnTo>
                      <a:pt x="2695" y="814"/>
                    </a:lnTo>
                    <a:lnTo>
                      <a:pt x="2724" y="849"/>
                    </a:lnTo>
                    <a:lnTo>
                      <a:pt x="2749" y="888"/>
                    </a:lnTo>
                    <a:lnTo>
                      <a:pt x="2767" y="929"/>
                    </a:lnTo>
                    <a:lnTo>
                      <a:pt x="2782" y="975"/>
                    </a:lnTo>
                    <a:lnTo>
                      <a:pt x="2791" y="1021"/>
                    </a:lnTo>
                    <a:lnTo>
                      <a:pt x="2793" y="1070"/>
                    </a:lnTo>
                    <a:lnTo>
                      <a:pt x="2790" y="1118"/>
                    </a:lnTo>
                    <a:lnTo>
                      <a:pt x="2782" y="1165"/>
                    </a:lnTo>
                    <a:lnTo>
                      <a:pt x="2767" y="1209"/>
                    </a:lnTo>
                    <a:lnTo>
                      <a:pt x="2748" y="1251"/>
                    </a:lnTo>
                    <a:lnTo>
                      <a:pt x="2723" y="1290"/>
                    </a:lnTo>
                    <a:lnTo>
                      <a:pt x="2695" y="1326"/>
                    </a:lnTo>
                    <a:lnTo>
                      <a:pt x="2662" y="1357"/>
                    </a:lnTo>
                    <a:lnTo>
                      <a:pt x="2626" y="1385"/>
                    </a:lnTo>
                    <a:lnTo>
                      <a:pt x="2585" y="1408"/>
                    </a:lnTo>
                    <a:lnTo>
                      <a:pt x="2543" y="1427"/>
                    </a:lnTo>
                    <a:lnTo>
                      <a:pt x="2499" y="1441"/>
                    </a:lnTo>
                    <a:lnTo>
                      <a:pt x="2499" y="2054"/>
                    </a:lnTo>
                    <a:lnTo>
                      <a:pt x="2496" y="2075"/>
                    </a:lnTo>
                    <a:lnTo>
                      <a:pt x="2488" y="2094"/>
                    </a:lnTo>
                    <a:lnTo>
                      <a:pt x="2476" y="2112"/>
                    </a:lnTo>
                    <a:lnTo>
                      <a:pt x="2459" y="2125"/>
                    </a:lnTo>
                    <a:lnTo>
                      <a:pt x="2440" y="2134"/>
                    </a:lnTo>
                    <a:lnTo>
                      <a:pt x="2427" y="2138"/>
                    </a:lnTo>
                    <a:lnTo>
                      <a:pt x="2414" y="2139"/>
                    </a:lnTo>
                    <a:lnTo>
                      <a:pt x="2394" y="2136"/>
                    </a:lnTo>
                    <a:lnTo>
                      <a:pt x="2376" y="2129"/>
                    </a:lnTo>
                    <a:lnTo>
                      <a:pt x="2359" y="2119"/>
                    </a:lnTo>
                    <a:lnTo>
                      <a:pt x="2346" y="2103"/>
                    </a:lnTo>
                    <a:lnTo>
                      <a:pt x="2343" y="2099"/>
                    </a:lnTo>
                    <a:lnTo>
                      <a:pt x="2336" y="2092"/>
                    </a:lnTo>
                    <a:lnTo>
                      <a:pt x="2327" y="2082"/>
                    </a:lnTo>
                    <a:lnTo>
                      <a:pt x="2315" y="2068"/>
                    </a:lnTo>
                    <a:lnTo>
                      <a:pt x="2299" y="2052"/>
                    </a:lnTo>
                    <a:lnTo>
                      <a:pt x="2281" y="2033"/>
                    </a:lnTo>
                    <a:lnTo>
                      <a:pt x="2260" y="2014"/>
                    </a:lnTo>
                    <a:lnTo>
                      <a:pt x="2234" y="1992"/>
                    </a:lnTo>
                    <a:lnTo>
                      <a:pt x="2206" y="1968"/>
                    </a:lnTo>
                    <a:lnTo>
                      <a:pt x="2175" y="1943"/>
                    </a:lnTo>
                    <a:lnTo>
                      <a:pt x="2140" y="1919"/>
                    </a:lnTo>
                    <a:lnTo>
                      <a:pt x="2102" y="1893"/>
                    </a:lnTo>
                    <a:lnTo>
                      <a:pt x="2059" y="1867"/>
                    </a:lnTo>
                    <a:lnTo>
                      <a:pt x="2014" y="1841"/>
                    </a:lnTo>
                    <a:lnTo>
                      <a:pt x="1964" y="1816"/>
                    </a:lnTo>
                    <a:lnTo>
                      <a:pt x="1912" y="1792"/>
                    </a:lnTo>
                    <a:lnTo>
                      <a:pt x="1855" y="1768"/>
                    </a:lnTo>
                    <a:lnTo>
                      <a:pt x="1794" y="1745"/>
                    </a:lnTo>
                    <a:lnTo>
                      <a:pt x="1730" y="1724"/>
                    </a:lnTo>
                    <a:lnTo>
                      <a:pt x="1662" y="1706"/>
                    </a:lnTo>
                    <a:lnTo>
                      <a:pt x="1589" y="1688"/>
                    </a:lnTo>
                    <a:lnTo>
                      <a:pt x="1513" y="1674"/>
                    </a:lnTo>
                    <a:lnTo>
                      <a:pt x="1432" y="1663"/>
                    </a:lnTo>
                    <a:lnTo>
                      <a:pt x="1347" y="1653"/>
                    </a:lnTo>
                    <a:lnTo>
                      <a:pt x="1259" y="1648"/>
                    </a:lnTo>
                    <a:lnTo>
                      <a:pt x="1165" y="1646"/>
                    </a:lnTo>
                    <a:lnTo>
                      <a:pt x="997" y="1646"/>
                    </a:lnTo>
                    <a:lnTo>
                      <a:pt x="1325" y="2437"/>
                    </a:lnTo>
                    <a:lnTo>
                      <a:pt x="1330" y="2457"/>
                    </a:lnTo>
                    <a:lnTo>
                      <a:pt x="1330" y="2475"/>
                    </a:lnTo>
                    <a:lnTo>
                      <a:pt x="1327" y="2494"/>
                    </a:lnTo>
                    <a:lnTo>
                      <a:pt x="1320" y="2511"/>
                    </a:lnTo>
                    <a:lnTo>
                      <a:pt x="1309" y="2527"/>
                    </a:lnTo>
                    <a:lnTo>
                      <a:pt x="1295" y="2539"/>
                    </a:lnTo>
                    <a:lnTo>
                      <a:pt x="1277" y="2549"/>
                    </a:lnTo>
                    <a:lnTo>
                      <a:pt x="1262" y="2554"/>
                    </a:lnTo>
                    <a:lnTo>
                      <a:pt x="1245" y="2555"/>
                    </a:lnTo>
                    <a:lnTo>
                      <a:pt x="1226" y="2553"/>
                    </a:lnTo>
                    <a:lnTo>
                      <a:pt x="1207" y="2545"/>
                    </a:lnTo>
                    <a:lnTo>
                      <a:pt x="1190" y="2535"/>
                    </a:lnTo>
                    <a:lnTo>
                      <a:pt x="1176" y="2521"/>
                    </a:lnTo>
                    <a:lnTo>
                      <a:pt x="1167" y="2502"/>
                    </a:lnTo>
                    <a:lnTo>
                      <a:pt x="813" y="1646"/>
                    </a:lnTo>
                    <a:lnTo>
                      <a:pt x="487" y="1646"/>
                    </a:lnTo>
                    <a:lnTo>
                      <a:pt x="431" y="1643"/>
                    </a:lnTo>
                    <a:lnTo>
                      <a:pt x="375" y="1634"/>
                    </a:lnTo>
                    <a:lnTo>
                      <a:pt x="323" y="1618"/>
                    </a:lnTo>
                    <a:lnTo>
                      <a:pt x="273" y="1596"/>
                    </a:lnTo>
                    <a:lnTo>
                      <a:pt x="226" y="1571"/>
                    </a:lnTo>
                    <a:lnTo>
                      <a:pt x="183" y="1539"/>
                    </a:lnTo>
                    <a:lnTo>
                      <a:pt x="143" y="1503"/>
                    </a:lnTo>
                    <a:lnTo>
                      <a:pt x="107" y="1463"/>
                    </a:lnTo>
                    <a:lnTo>
                      <a:pt x="75" y="1420"/>
                    </a:lnTo>
                    <a:lnTo>
                      <a:pt x="50" y="1373"/>
                    </a:lnTo>
                    <a:lnTo>
                      <a:pt x="29" y="1323"/>
                    </a:lnTo>
                    <a:lnTo>
                      <a:pt x="12" y="1271"/>
                    </a:lnTo>
                    <a:lnTo>
                      <a:pt x="3" y="1216"/>
                    </a:lnTo>
                    <a:lnTo>
                      <a:pt x="0" y="1160"/>
                    </a:lnTo>
                    <a:lnTo>
                      <a:pt x="0" y="979"/>
                    </a:lnTo>
                    <a:lnTo>
                      <a:pt x="3" y="922"/>
                    </a:lnTo>
                    <a:lnTo>
                      <a:pt x="12" y="867"/>
                    </a:lnTo>
                    <a:lnTo>
                      <a:pt x="29" y="815"/>
                    </a:lnTo>
                    <a:lnTo>
                      <a:pt x="50" y="764"/>
                    </a:lnTo>
                    <a:lnTo>
                      <a:pt x="75" y="718"/>
                    </a:lnTo>
                    <a:lnTo>
                      <a:pt x="107" y="674"/>
                    </a:lnTo>
                    <a:lnTo>
                      <a:pt x="143" y="634"/>
                    </a:lnTo>
                    <a:lnTo>
                      <a:pt x="183" y="599"/>
                    </a:lnTo>
                    <a:lnTo>
                      <a:pt x="226" y="568"/>
                    </a:lnTo>
                    <a:lnTo>
                      <a:pt x="273" y="541"/>
                    </a:lnTo>
                    <a:lnTo>
                      <a:pt x="323" y="520"/>
                    </a:lnTo>
                    <a:lnTo>
                      <a:pt x="375" y="505"/>
                    </a:lnTo>
                    <a:lnTo>
                      <a:pt x="431" y="495"/>
                    </a:lnTo>
                    <a:lnTo>
                      <a:pt x="487" y="492"/>
                    </a:lnTo>
                    <a:lnTo>
                      <a:pt x="1166" y="492"/>
                    </a:lnTo>
                    <a:lnTo>
                      <a:pt x="1199" y="492"/>
                    </a:lnTo>
                    <a:lnTo>
                      <a:pt x="1234" y="490"/>
                    </a:lnTo>
                    <a:lnTo>
                      <a:pt x="1269" y="487"/>
                    </a:lnTo>
                    <a:lnTo>
                      <a:pt x="1307" y="484"/>
                    </a:lnTo>
                    <a:lnTo>
                      <a:pt x="1346" y="479"/>
                    </a:lnTo>
                    <a:lnTo>
                      <a:pt x="1388" y="473"/>
                    </a:lnTo>
                    <a:lnTo>
                      <a:pt x="1431" y="465"/>
                    </a:lnTo>
                    <a:lnTo>
                      <a:pt x="1477" y="455"/>
                    </a:lnTo>
                    <a:lnTo>
                      <a:pt x="1524" y="443"/>
                    </a:lnTo>
                    <a:lnTo>
                      <a:pt x="1574" y="429"/>
                    </a:lnTo>
                    <a:lnTo>
                      <a:pt x="1625" y="412"/>
                    </a:lnTo>
                    <a:lnTo>
                      <a:pt x="1679" y="392"/>
                    </a:lnTo>
                    <a:lnTo>
                      <a:pt x="1735" y="370"/>
                    </a:lnTo>
                    <a:lnTo>
                      <a:pt x="1794" y="345"/>
                    </a:lnTo>
                    <a:lnTo>
                      <a:pt x="1856" y="317"/>
                    </a:lnTo>
                    <a:lnTo>
                      <a:pt x="1920" y="285"/>
                    </a:lnTo>
                    <a:lnTo>
                      <a:pt x="1987" y="250"/>
                    </a:lnTo>
                    <a:lnTo>
                      <a:pt x="2056" y="211"/>
                    </a:lnTo>
                    <a:lnTo>
                      <a:pt x="2129" y="168"/>
                    </a:lnTo>
                    <a:lnTo>
                      <a:pt x="2204" y="122"/>
                    </a:lnTo>
                    <a:lnTo>
                      <a:pt x="2283" y="70"/>
                    </a:lnTo>
                    <a:lnTo>
                      <a:pt x="2364" y="15"/>
                    </a:lnTo>
                    <a:lnTo>
                      <a:pt x="2382" y="6"/>
                    </a:lnTo>
                    <a:lnTo>
                      <a:pt x="2399" y="1"/>
                    </a:lnTo>
                    <a:lnTo>
                      <a:pt x="2418" y="0"/>
                    </a:lnTo>
                    <a:close/>
                  </a:path>
                </a:pathLst>
              </a:custGeom>
              <a:grpFill/>
              <a:ln w="0">
                <a:noFill/>
                <a:prstDash val="solid"/>
                <a:round/>
              </a:ln>
            </p:spPr>
            <p:txBody>
              <a:bodyPr vert="horz" wrap="square" lIns="91440" tIns="45720" rIns="91440" bIns="45720" numCol="1" anchor="t" anchorCtr="0" compatLnSpc="1"/>
              <a:lstStyle/>
              <a:p>
                <a:endParaRPr lang="en-US">
                  <a:latin typeface="Segoe UI" panose="020B0502040204020203" charset="0"/>
                  <a:cs typeface="Segoe UI" panose="020B0502040204020203" charset="0"/>
                </a:endParaRPr>
              </a:p>
            </p:txBody>
          </p:sp>
          <p:sp>
            <p:nvSpPr>
              <p:cNvPr id="76" name="Freeform 75"/>
              <p:cNvSpPr/>
              <p:nvPr/>
            </p:nvSpPr>
            <p:spPr bwMode="auto">
              <a:xfrm>
                <a:off x="7237413" y="2625725"/>
                <a:ext cx="400050" cy="136525"/>
              </a:xfrm>
              <a:custGeom>
                <a:avLst/>
                <a:gdLst>
                  <a:gd name="T0" fmla="*/ 85 w 505"/>
                  <a:gd name="T1" fmla="*/ 0 h 172"/>
                  <a:gd name="T2" fmla="*/ 419 w 505"/>
                  <a:gd name="T3" fmla="*/ 0 h 172"/>
                  <a:gd name="T4" fmla="*/ 442 w 505"/>
                  <a:gd name="T5" fmla="*/ 3 h 172"/>
                  <a:gd name="T6" fmla="*/ 463 w 505"/>
                  <a:gd name="T7" fmla="*/ 11 h 172"/>
                  <a:gd name="T8" fmla="*/ 479 w 505"/>
                  <a:gd name="T9" fmla="*/ 25 h 172"/>
                  <a:gd name="T10" fmla="*/ 493 w 505"/>
                  <a:gd name="T11" fmla="*/ 42 h 172"/>
                  <a:gd name="T12" fmla="*/ 502 w 505"/>
                  <a:gd name="T13" fmla="*/ 62 h 172"/>
                  <a:gd name="T14" fmla="*/ 505 w 505"/>
                  <a:gd name="T15" fmla="*/ 86 h 172"/>
                  <a:gd name="T16" fmla="*/ 502 w 505"/>
                  <a:gd name="T17" fmla="*/ 109 h 172"/>
                  <a:gd name="T18" fmla="*/ 493 w 505"/>
                  <a:gd name="T19" fmla="*/ 129 h 172"/>
                  <a:gd name="T20" fmla="*/ 479 w 505"/>
                  <a:gd name="T21" fmla="*/ 146 h 172"/>
                  <a:gd name="T22" fmla="*/ 463 w 505"/>
                  <a:gd name="T23" fmla="*/ 159 h 172"/>
                  <a:gd name="T24" fmla="*/ 442 w 505"/>
                  <a:gd name="T25" fmla="*/ 168 h 172"/>
                  <a:gd name="T26" fmla="*/ 419 w 505"/>
                  <a:gd name="T27" fmla="*/ 172 h 172"/>
                  <a:gd name="T28" fmla="*/ 85 w 505"/>
                  <a:gd name="T29" fmla="*/ 172 h 172"/>
                  <a:gd name="T30" fmla="*/ 63 w 505"/>
                  <a:gd name="T31" fmla="*/ 168 h 172"/>
                  <a:gd name="T32" fmla="*/ 42 w 505"/>
                  <a:gd name="T33" fmla="*/ 159 h 172"/>
                  <a:gd name="T34" fmla="*/ 26 w 505"/>
                  <a:gd name="T35" fmla="*/ 146 h 172"/>
                  <a:gd name="T36" fmla="*/ 12 w 505"/>
                  <a:gd name="T37" fmla="*/ 129 h 172"/>
                  <a:gd name="T38" fmla="*/ 3 w 505"/>
                  <a:gd name="T39" fmla="*/ 109 h 172"/>
                  <a:gd name="T40" fmla="*/ 0 w 505"/>
                  <a:gd name="T41" fmla="*/ 86 h 172"/>
                  <a:gd name="T42" fmla="*/ 3 w 505"/>
                  <a:gd name="T43" fmla="*/ 63 h 172"/>
                  <a:gd name="T44" fmla="*/ 12 w 505"/>
                  <a:gd name="T45" fmla="*/ 42 h 172"/>
                  <a:gd name="T46" fmla="*/ 26 w 505"/>
                  <a:gd name="T47" fmla="*/ 25 h 172"/>
                  <a:gd name="T48" fmla="*/ 42 w 505"/>
                  <a:gd name="T49" fmla="*/ 11 h 172"/>
                  <a:gd name="T50" fmla="*/ 63 w 505"/>
                  <a:gd name="T51" fmla="*/ 3 h 172"/>
                  <a:gd name="T52" fmla="*/ 85 w 505"/>
                  <a:gd name="T5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5" h="172">
                    <a:moveTo>
                      <a:pt x="85" y="0"/>
                    </a:moveTo>
                    <a:lnTo>
                      <a:pt x="419" y="0"/>
                    </a:lnTo>
                    <a:lnTo>
                      <a:pt x="442" y="3"/>
                    </a:lnTo>
                    <a:lnTo>
                      <a:pt x="463" y="11"/>
                    </a:lnTo>
                    <a:lnTo>
                      <a:pt x="479" y="25"/>
                    </a:lnTo>
                    <a:lnTo>
                      <a:pt x="493" y="42"/>
                    </a:lnTo>
                    <a:lnTo>
                      <a:pt x="502" y="62"/>
                    </a:lnTo>
                    <a:lnTo>
                      <a:pt x="505" y="86"/>
                    </a:lnTo>
                    <a:lnTo>
                      <a:pt x="502" y="109"/>
                    </a:lnTo>
                    <a:lnTo>
                      <a:pt x="493" y="129"/>
                    </a:lnTo>
                    <a:lnTo>
                      <a:pt x="479" y="146"/>
                    </a:lnTo>
                    <a:lnTo>
                      <a:pt x="463" y="159"/>
                    </a:lnTo>
                    <a:lnTo>
                      <a:pt x="442" y="168"/>
                    </a:lnTo>
                    <a:lnTo>
                      <a:pt x="419" y="172"/>
                    </a:lnTo>
                    <a:lnTo>
                      <a:pt x="85" y="172"/>
                    </a:lnTo>
                    <a:lnTo>
                      <a:pt x="63" y="168"/>
                    </a:lnTo>
                    <a:lnTo>
                      <a:pt x="42" y="159"/>
                    </a:lnTo>
                    <a:lnTo>
                      <a:pt x="26" y="146"/>
                    </a:lnTo>
                    <a:lnTo>
                      <a:pt x="12" y="129"/>
                    </a:lnTo>
                    <a:lnTo>
                      <a:pt x="3" y="109"/>
                    </a:lnTo>
                    <a:lnTo>
                      <a:pt x="0" y="86"/>
                    </a:lnTo>
                    <a:lnTo>
                      <a:pt x="3" y="63"/>
                    </a:lnTo>
                    <a:lnTo>
                      <a:pt x="12" y="42"/>
                    </a:lnTo>
                    <a:lnTo>
                      <a:pt x="26" y="25"/>
                    </a:lnTo>
                    <a:lnTo>
                      <a:pt x="42" y="11"/>
                    </a:lnTo>
                    <a:lnTo>
                      <a:pt x="63" y="3"/>
                    </a:lnTo>
                    <a:lnTo>
                      <a:pt x="85" y="0"/>
                    </a:lnTo>
                    <a:close/>
                  </a:path>
                </a:pathLst>
              </a:custGeom>
              <a:grpFill/>
              <a:ln w="0">
                <a:noFill/>
                <a:prstDash val="solid"/>
                <a:round/>
              </a:ln>
            </p:spPr>
            <p:txBody>
              <a:bodyPr vert="horz" wrap="square" lIns="91440" tIns="45720" rIns="91440" bIns="45720" numCol="1" anchor="t" anchorCtr="0" compatLnSpc="1"/>
              <a:lstStyle/>
              <a:p>
                <a:endParaRPr lang="en-US">
                  <a:latin typeface="Segoe UI" panose="020B0502040204020203" charset="0"/>
                  <a:cs typeface="Segoe UI" panose="020B0502040204020203" charset="0"/>
                </a:endParaRPr>
              </a:p>
            </p:txBody>
          </p:sp>
          <p:sp>
            <p:nvSpPr>
              <p:cNvPr id="77" name="Freeform 76"/>
              <p:cNvSpPr/>
              <p:nvPr/>
            </p:nvSpPr>
            <p:spPr bwMode="auto">
              <a:xfrm>
                <a:off x="7207250" y="2290763"/>
                <a:ext cx="390525" cy="236538"/>
              </a:xfrm>
              <a:custGeom>
                <a:avLst/>
                <a:gdLst>
                  <a:gd name="T0" fmla="*/ 415 w 492"/>
                  <a:gd name="T1" fmla="*/ 0 h 296"/>
                  <a:gd name="T2" fmla="*/ 432 w 492"/>
                  <a:gd name="T3" fmla="*/ 3 h 296"/>
                  <a:gd name="T4" fmla="*/ 450 w 492"/>
                  <a:gd name="T5" fmla="*/ 10 h 296"/>
                  <a:gd name="T6" fmla="*/ 465 w 492"/>
                  <a:gd name="T7" fmla="*/ 21 h 296"/>
                  <a:gd name="T8" fmla="*/ 478 w 492"/>
                  <a:gd name="T9" fmla="*/ 36 h 296"/>
                  <a:gd name="T10" fmla="*/ 487 w 492"/>
                  <a:gd name="T11" fmla="*/ 53 h 296"/>
                  <a:gd name="T12" fmla="*/ 492 w 492"/>
                  <a:gd name="T13" fmla="*/ 72 h 296"/>
                  <a:gd name="T14" fmla="*/ 492 w 492"/>
                  <a:gd name="T15" fmla="*/ 92 h 296"/>
                  <a:gd name="T16" fmla="*/ 489 w 492"/>
                  <a:gd name="T17" fmla="*/ 109 h 296"/>
                  <a:gd name="T18" fmla="*/ 482 w 492"/>
                  <a:gd name="T19" fmla="*/ 127 h 296"/>
                  <a:gd name="T20" fmla="*/ 471 w 492"/>
                  <a:gd name="T21" fmla="*/ 142 h 296"/>
                  <a:gd name="T22" fmla="*/ 456 w 492"/>
                  <a:gd name="T23" fmla="*/ 155 h 296"/>
                  <a:gd name="T24" fmla="*/ 439 w 492"/>
                  <a:gd name="T25" fmla="*/ 164 h 296"/>
                  <a:gd name="T26" fmla="*/ 116 w 492"/>
                  <a:gd name="T27" fmla="*/ 290 h 296"/>
                  <a:gd name="T28" fmla="*/ 101 w 492"/>
                  <a:gd name="T29" fmla="*/ 294 h 296"/>
                  <a:gd name="T30" fmla="*/ 85 w 492"/>
                  <a:gd name="T31" fmla="*/ 296 h 296"/>
                  <a:gd name="T32" fmla="*/ 65 w 492"/>
                  <a:gd name="T33" fmla="*/ 293 h 296"/>
                  <a:gd name="T34" fmla="*/ 46 w 492"/>
                  <a:gd name="T35" fmla="*/ 287 h 296"/>
                  <a:gd name="T36" fmla="*/ 29 w 492"/>
                  <a:gd name="T37" fmla="*/ 275 h 296"/>
                  <a:gd name="T38" fmla="*/ 15 w 492"/>
                  <a:gd name="T39" fmla="*/ 260 h 296"/>
                  <a:gd name="T40" fmla="*/ 6 w 492"/>
                  <a:gd name="T41" fmla="*/ 241 h 296"/>
                  <a:gd name="T42" fmla="*/ 0 w 492"/>
                  <a:gd name="T43" fmla="*/ 223 h 296"/>
                  <a:gd name="T44" fmla="*/ 0 w 492"/>
                  <a:gd name="T45" fmla="*/ 203 h 296"/>
                  <a:gd name="T46" fmla="*/ 4 w 492"/>
                  <a:gd name="T47" fmla="*/ 186 h 296"/>
                  <a:gd name="T48" fmla="*/ 11 w 492"/>
                  <a:gd name="T49" fmla="*/ 168 h 296"/>
                  <a:gd name="T50" fmla="*/ 22 w 492"/>
                  <a:gd name="T51" fmla="*/ 154 h 296"/>
                  <a:gd name="T52" fmla="*/ 37 w 492"/>
                  <a:gd name="T53" fmla="*/ 141 h 296"/>
                  <a:gd name="T54" fmla="*/ 53 w 492"/>
                  <a:gd name="T55" fmla="*/ 132 h 296"/>
                  <a:gd name="T56" fmla="*/ 377 w 492"/>
                  <a:gd name="T57" fmla="*/ 5 h 296"/>
                  <a:gd name="T58" fmla="*/ 395 w 492"/>
                  <a:gd name="T59" fmla="*/ 0 h 296"/>
                  <a:gd name="T60" fmla="*/ 415 w 492"/>
                  <a:gd name="T6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2" h="296">
                    <a:moveTo>
                      <a:pt x="415" y="0"/>
                    </a:moveTo>
                    <a:lnTo>
                      <a:pt x="432" y="3"/>
                    </a:lnTo>
                    <a:lnTo>
                      <a:pt x="450" y="10"/>
                    </a:lnTo>
                    <a:lnTo>
                      <a:pt x="465" y="21"/>
                    </a:lnTo>
                    <a:lnTo>
                      <a:pt x="478" y="36"/>
                    </a:lnTo>
                    <a:lnTo>
                      <a:pt x="487" y="53"/>
                    </a:lnTo>
                    <a:lnTo>
                      <a:pt x="492" y="72"/>
                    </a:lnTo>
                    <a:lnTo>
                      <a:pt x="492" y="92"/>
                    </a:lnTo>
                    <a:lnTo>
                      <a:pt x="489" y="109"/>
                    </a:lnTo>
                    <a:lnTo>
                      <a:pt x="482" y="127"/>
                    </a:lnTo>
                    <a:lnTo>
                      <a:pt x="471" y="142"/>
                    </a:lnTo>
                    <a:lnTo>
                      <a:pt x="456" y="155"/>
                    </a:lnTo>
                    <a:lnTo>
                      <a:pt x="439" y="164"/>
                    </a:lnTo>
                    <a:lnTo>
                      <a:pt x="116" y="290"/>
                    </a:lnTo>
                    <a:lnTo>
                      <a:pt x="101" y="294"/>
                    </a:lnTo>
                    <a:lnTo>
                      <a:pt x="85" y="296"/>
                    </a:lnTo>
                    <a:lnTo>
                      <a:pt x="65" y="293"/>
                    </a:lnTo>
                    <a:lnTo>
                      <a:pt x="46" y="287"/>
                    </a:lnTo>
                    <a:lnTo>
                      <a:pt x="29" y="275"/>
                    </a:lnTo>
                    <a:lnTo>
                      <a:pt x="15" y="260"/>
                    </a:lnTo>
                    <a:lnTo>
                      <a:pt x="6" y="241"/>
                    </a:lnTo>
                    <a:lnTo>
                      <a:pt x="0" y="223"/>
                    </a:lnTo>
                    <a:lnTo>
                      <a:pt x="0" y="203"/>
                    </a:lnTo>
                    <a:lnTo>
                      <a:pt x="4" y="186"/>
                    </a:lnTo>
                    <a:lnTo>
                      <a:pt x="11" y="168"/>
                    </a:lnTo>
                    <a:lnTo>
                      <a:pt x="22" y="154"/>
                    </a:lnTo>
                    <a:lnTo>
                      <a:pt x="37" y="141"/>
                    </a:lnTo>
                    <a:lnTo>
                      <a:pt x="53" y="132"/>
                    </a:lnTo>
                    <a:lnTo>
                      <a:pt x="377" y="5"/>
                    </a:lnTo>
                    <a:lnTo>
                      <a:pt x="395" y="0"/>
                    </a:lnTo>
                    <a:lnTo>
                      <a:pt x="415" y="0"/>
                    </a:lnTo>
                    <a:close/>
                  </a:path>
                </a:pathLst>
              </a:custGeom>
              <a:grpFill/>
              <a:ln w="0">
                <a:noFill/>
                <a:prstDash val="solid"/>
                <a:round/>
              </a:ln>
            </p:spPr>
            <p:txBody>
              <a:bodyPr vert="horz" wrap="square" lIns="91440" tIns="45720" rIns="91440" bIns="45720" numCol="1" anchor="t" anchorCtr="0" compatLnSpc="1"/>
              <a:lstStyle/>
              <a:p>
                <a:endParaRPr lang="en-US">
                  <a:latin typeface="Segoe UI" panose="020B0502040204020203" charset="0"/>
                  <a:cs typeface="Segoe UI" panose="020B0502040204020203" charset="0"/>
                </a:endParaRPr>
              </a:p>
            </p:txBody>
          </p:sp>
          <p:sp>
            <p:nvSpPr>
              <p:cNvPr id="78" name="Freeform 77"/>
              <p:cNvSpPr/>
              <p:nvPr/>
            </p:nvSpPr>
            <p:spPr bwMode="auto">
              <a:xfrm>
                <a:off x="7207250" y="2859088"/>
                <a:ext cx="390525" cy="234950"/>
              </a:xfrm>
              <a:custGeom>
                <a:avLst/>
                <a:gdLst>
                  <a:gd name="T0" fmla="*/ 79 w 493"/>
                  <a:gd name="T1" fmla="*/ 0 h 297"/>
                  <a:gd name="T2" fmla="*/ 98 w 493"/>
                  <a:gd name="T3" fmla="*/ 1 h 297"/>
                  <a:gd name="T4" fmla="*/ 117 w 493"/>
                  <a:gd name="T5" fmla="*/ 7 h 297"/>
                  <a:gd name="T6" fmla="*/ 440 w 493"/>
                  <a:gd name="T7" fmla="*/ 133 h 297"/>
                  <a:gd name="T8" fmla="*/ 457 w 493"/>
                  <a:gd name="T9" fmla="*/ 142 h 297"/>
                  <a:gd name="T10" fmla="*/ 472 w 493"/>
                  <a:gd name="T11" fmla="*/ 155 h 297"/>
                  <a:gd name="T12" fmla="*/ 483 w 493"/>
                  <a:gd name="T13" fmla="*/ 170 h 297"/>
                  <a:gd name="T14" fmla="*/ 490 w 493"/>
                  <a:gd name="T15" fmla="*/ 187 h 297"/>
                  <a:gd name="T16" fmla="*/ 493 w 493"/>
                  <a:gd name="T17" fmla="*/ 205 h 297"/>
                  <a:gd name="T18" fmla="*/ 493 w 493"/>
                  <a:gd name="T19" fmla="*/ 224 h 297"/>
                  <a:gd name="T20" fmla="*/ 488 w 493"/>
                  <a:gd name="T21" fmla="*/ 243 h 297"/>
                  <a:gd name="T22" fmla="*/ 478 w 493"/>
                  <a:gd name="T23" fmla="*/ 262 h 297"/>
                  <a:gd name="T24" fmla="*/ 464 w 493"/>
                  <a:gd name="T25" fmla="*/ 276 h 297"/>
                  <a:gd name="T26" fmla="*/ 448 w 493"/>
                  <a:gd name="T27" fmla="*/ 287 h 297"/>
                  <a:gd name="T28" fmla="*/ 428 w 493"/>
                  <a:gd name="T29" fmla="*/ 295 h 297"/>
                  <a:gd name="T30" fmla="*/ 409 w 493"/>
                  <a:gd name="T31" fmla="*/ 297 h 297"/>
                  <a:gd name="T32" fmla="*/ 393 w 493"/>
                  <a:gd name="T33" fmla="*/ 296 h 297"/>
                  <a:gd name="T34" fmla="*/ 378 w 493"/>
                  <a:gd name="T35" fmla="*/ 292 h 297"/>
                  <a:gd name="T36" fmla="*/ 54 w 493"/>
                  <a:gd name="T37" fmla="*/ 165 h 297"/>
                  <a:gd name="T38" fmla="*/ 37 w 493"/>
                  <a:gd name="T39" fmla="*/ 155 h 297"/>
                  <a:gd name="T40" fmla="*/ 22 w 493"/>
                  <a:gd name="T41" fmla="*/ 143 h 297"/>
                  <a:gd name="T42" fmla="*/ 12 w 493"/>
                  <a:gd name="T43" fmla="*/ 128 h 297"/>
                  <a:gd name="T44" fmla="*/ 5 w 493"/>
                  <a:gd name="T45" fmla="*/ 111 h 297"/>
                  <a:gd name="T46" fmla="*/ 0 w 493"/>
                  <a:gd name="T47" fmla="*/ 92 h 297"/>
                  <a:gd name="T48" fmla="*/ 1 w 493"/>
                  <a:gd name="T49" fmla="*/ 74 h 297"/>
                  <a:gd name="T50" fmla="*/ 7 w 493"/>
                  <a:gd name="T51" fmla="*/ 54 h 297"/>
                  <a:gd name="T52" fmla="*/ 16 w 493"/>
                  <a:gd name="T53" fmla="*/ 38 h 297"/>
                  <a:gd name="T54" fmla="*/ 28 w 493"/>
                  <a:gd name="T55" fmla="*/ 23 h 297"/>
                  <a:gd name="T56" fmla="*/ 44 w 493"/>
                  <a:gd name="T57" fmla="*/ 12 h 297"/>
                  <a:gd name="T58" fmla="*/ 60 w 493"/>
                  <a:gd name="T59" fmla="*/ 5 h 297"/>
                  <a:gd name="T60" fmla="*/ 79 w 493"/>
                  <a:gd name="T61"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97">
                    <a:moveTo>
                      <a:pt x="79" y="0"/>
                    </a:moveTo>
                    <a:lnTo>
                      <a:pt x="98" y="1"/>
                    </a:lnTo>
                    <a:lnTo>
                      <a:pt x="117" y="7"/>
                    </a:lnTo>
                    <a:lnTo>
                      <a:pt x="440" y="133"/>
                    </a:lnTo>
                    <a:lnTo>
                      <a:pt x="457" y="142"/>
                    </a:lnTo>
                    <a:lnTo>
                      <a:pt x="472" y="155"/>
                    </a:lnTo>
                    <a:lnTo>
                      <a:pt x="483" y="170"/>
                    </a:lnTo>
                    <a:lnTo>
                      <a:pt x="490" y="187"/>
                    </a:lnTo>
                    <a:lnTo>
                      <a:pt x="493" y="205"/>
                    </a:lnTo>
                    <a:lnTo>
                      <a:pt x="493" y="224"/>
                    </a:lnTo>
                    <a:lnTo>
                      <a:pt x="488" y="243"/>
                    </a:lnTo>
                    <a:lnTo>
                      <a:pt x="478" y="262"/>
                    </a:lnTo>
                    <a:lnTo>
                      <a:pt x="464" y="276"/>
                    </a:lnTo>
                    <a:lnTo>
                      <a:pt x="448" y="287"/>
                    </a:lnTo>
                    <a:lnTo>
                      <a:pt x="428" y="295"/>
                    </a:lnTo>
                    <a:lnTo>
                      <a:pt x="409" y="297"/>
                    </a:lnTo>
                    <a:lnTo>
                      <a:pt x="393" y="296"/>
                    </a:lnTo>
                    <a:lnTo>
                      <a:pt x="378" y="292"/>
                    </a:lnTo>
                    <a:lnTo>
                      <a:pt x="54" y="165"/>
                    </a:lnTo>
                    <a:lnTo>
                      <a:pt x="37" y="155"/>
                    </a:lnTo>
                    <a:lnTo>
                      <a:pt x="22" y="143"/>
                    </a:lnTo>
                    <a:lnTo>
                      <a:pt x="12" y="128"/>
                    </a:lnTo>
                    <a:lnTo>
                      <a:pt x="5" y="111"/>
                    </a:lnTo>
                    <a:lnTo>
                      <a:pt x="0" y="92"/>
                    </a:lnTo>
                    <a:lnTo>
                      <a:pt x="1" y="74"/>
                    </a:lnTo>
                    <a:lnTo>
                      <a:pt x="7" y="54"/>
                    </a:lnTo>
                    <a:lnTo>
                      <a:pt x="16" y="38"/>
                    </a:lnTo>
                    <a:lnTo>
                      <a:pt x="28" y="23"/>
                    </a:lnTo>
                    <a:lnTo>
                      <a:pt x="44" y="12"/>
                    </a:lnTo>
                    <a:lnTo>
                      <a:pt x="60" y="5"/>
                    </a:lnTo>
                    <a:lnTo>
                      <a:pt x="79" y="0"/>
                    </a:lnTo>
                    <a:close/>
                  </a:path>
                </a:pathLst>
              </a:custGeom>
              <a:grpFill/>
              <a:ln w="0">
                <a:noFill/>
                <a:prstDash val="solid"/>
                <a:round/>
              </a:ln>
            </p:spPr>
            <p:txBody>
              <a:bodyPr vert="horz" wrap="square" lIns="91440" tIns="45720" rIns="91440" bIns="45720" numCol="1" anchor="t" anchorCtr="0" compatLnSpc="1"/>
              <a:lstStyle/>
              <a:p>
                <a:endParaRPr lang="en-US">
                  <a:latin typeface="Segoe UI" panose="020B0502040204020203" charset="0"/>
                  <a:cs typeface="Segoe UI" panose="020B0502040204020203" charset="0"/>
                </a:endParaRPr>
              </a:p>
            </p:txBody>
          </p:sp>
        </p:grpSp>
      </p:grpSp>
      <p:sp>
        <p:nvSpPr>
          <p:cNvPr id="79" name="Inhaltsplatzhalter 4"/>
          <p:cNvSpPr txBox="1"/>
          <p:nvPr/>
        </p:nvSpPr>
        <p:spPr>
          <a:xfrm>
            <a:off x="4807604" y="3947915"/>
            <a:ext cx="1563316" cy="55372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smtClean="0">
                <a:latin typeface="Segoe UI" panose="020B0502040204020203" charset="0"/>
                <a:cs typeface="Segoe UI" panose="020B0502040204020203" charset="0"/>
              </a:rPr>
              <a:t>Thiết kế</a:t>
            </a:r>
            <a:endParaRPr lang="en-US" sz="2400" b="1" dirty="0" smtClean="0">
              <a:latin typeface="Segoe UI" panose="020B0502040204020203" charset="0"/>
              <a:cs typeface="Segoe UI" panose="020B0502040204020203" charset="0"/>
            </a:endParaRPr>
          </a:p>
        </p:txBody>
      </p:sp>
      <p:grpSp>
        <p:nvGrpSpPr>
          <p:cNvPr id="80" name="Group 79"/>
          <p:cNvGrpSpPr/>
          <p:nvPr/>
        </p:nvGrpSpPr>
        <p:grpSpPr>
          <a:xfrm>
            <a:off x="6979045" y="2695151"/>
            <a:ext cx="1680776" cy="665315"/>
            <a:chOff x="-1112734" y="5395206"/>
            <a:chExt cx="1680776" cy="665315"/>
          </a:xfrm>
        </p:grpSpPr>
        <p:sp>
          <p:nvSpPr>
            <p:cNvPr id="81" name="Freeform 80"/>
            <p:cNvSpPr/>
            <p:nvPr/>
          </p:nvSpPr>
          <p:spPr bwMode="auto">
            <a:xfrm>
              <a:off x="-1112734" y="5395206"/>
              <a:ext cx="1680776" cy="665315"/>
            </a:xfrm>
            <a:custGeom>
              <a:avLst/>
              <a:gdLst>
                <a:gd name="connsiteX0" fmla="*/ 310562 w 1986962"/>
                <a:gd name="connsiteY0" fmla="*/ 0 h 665315"/>
                <a:gd name="connsiteX1" fmla="*/ 1986962 w 1986962"/>
                <a:gd name="connsiteY1" fmla="*/ 0 h 665315"/>
                <a:gd name="connsiteX2" fmla="*/ 1676400 w 1986962"/>
                <a:gd name="connsiteY2" fmla="*/ 665315 h 665315"/>
                <a:gd name="connsiteX3" fmla="*/ 0 w 1986962"/>
                <a:gd name="connsiteY3" fmla="*/ 665315 h 665315"/>
              </a:gdLst>
              <a:ahLst/>
              <a:cxnLst>
                <a:cxn ang="0">
                  <a:pos x="connsiteX0" y="connsiteY0"/>
                </a:cxn>
                <a:cxn ang="0">
                  <a:pos x="connsiteX1" y="connsiteY1"/>
                </a:cxn>
                <a:cxn ang="0">
                  <a:pos x="connsiteX2" y="connsiteY2"/>
                </a:cxn>
                <a:cxn ang="0">
                  <a:pos x="connsiteX3" y="connsiteY3"/>
                </a:cxn>
              </a:cxnLst>
              <a:rect l="l" t="t" r="r" b="b"/>
              <a:pathLst>
                <a:path w="1986962" h="665315">
                  <a:moveTo>
                    <a:pt x="310562" y="0"/>
                  </a:moveTo>
                  <a:lnTo>
                    <a:pt x="1986962" y="0"/>
                  </a:lnTo>
                  <a:lnTo>
                    <a:pt x="1676400" y="665315"/>
                  </a:lnTo>
                  <a:lnTo>
                    <a:pt x="0" y="665315"/>
                  </a:lnTo>
                  <a:close/>
                </a:path>
              </a:pathLst>
            </a:custGeom>
            <a:solidFill>
              <a:schemeClr val="accent3"/>
            </a:solidFill>
            <a:ln w="19050">
              <a:noFill/>
              <a:round/>
            </a:ln>
          </p:spPr>
          <p:txBody>
            <a:bodyPr vert="horz" wrap="square" lIns="91440" tIns="45720" rIns="91440" bIns="45720" numCol="1" rtlCol="0" anchor="t" anchorCtr="0" compatLnSpc="1"/>
            <a:lstStyle/>
            <a:p>
              <a:pPr algn="ctr"/>
              <a:endParaRPr lang="en-US">
                <a:latin typeface="Segoe UI" panose="020B0502040204020203" charset="0"/>
                <a:cs typeface="Segoe UI" panose="020B0502040204020203" charset="0"/>
              </a:endParaRPr>
            </a:p>
          </p:txBody>
        </p:sp>
        <p:sp>
          <p:nvSpPr>
            <p:cNvPr id="82" name="Freeform 6"/>
            <p:cNvSpPr>
              <a:spLocks noEditPoints="1"/>
            </p:cNvSpPr>
            <p:nvPr/>
          </p:nvSpPr>
          <p:spPr bwMode="auto">
            <a:xfrm>
              <a:off x="-471306" y="5521596"/>
              <a:ext cx="397920" cy="412534"/>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latin typeface="Segoe UI" panose="020B0502040204020203" charset="0"/>
                <a:cs typeface="Segoe UI" panose="020B0502040204020203" charset="0"/>
              </a:endParaRPr>
            </a:p>
          </p:txBody>
        </p:sp>
      </p:grpSp>
      <p:sp>
        <p:nvSpPr>
          <p:cNvPr id="83" name="Inhaltsplatzhalter 4"/>
          <p:cNvSpPr txBox="1"/>
          <p:nvPr/>
        </p:nvSpPr>
        <p:spPr>
          <a:xfrm>
            <a:off x="6969316" y="3947915"/>
            <a:ext cx="1563316" cy="55372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smtClean="0">
                <a:latin typeface="Segoe UI" panose="020B0502040204020203" charset="0"/>
                <a:cs typeface="Segoe UI" panose="020B0502040204020203" charset="0"/>
              </a:rPr>
              <a:t>Xây dựng</a:t>
            </a:r>
            <a:endParaRPr lang="en-US" sz="2400" b="1" dirty="0" smtClean="0">
              <a:latin typeface="Segoe UI" panose="020B0502040204020203" charset="0"/>
              <a:cs typeface="Segoe UI" panose="020B0502040204020203"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2" accel="20000" decel="8000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500"/>
                                        <p:tgtEl>
                                          <p:spTgt spid="67"/>
                                        </p:tgtEl>
                                      </p:cBhvr>
                                    </p:animEffect>
                                  </p:childTnLst>
                                </p:cTn>
                              </p:par>
                            </p:childTnLst>
                          </p:cTn>
                        </p:par>
                        <p:par>
                          <p:cTn id="16" fill="hold">
                            <p:stCondLst>
                              <p:cond delay="1000"/>
                            </p:stCondLst>
                            <p:childTnLst>
                              <p:par>
                                <p:cTn id="17" presetID="2" presetClass="entr" presetSubtype="2" accel="20000" decel="80000"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left)">
                                      <p:cBhvr>
                                        <p:cTn id="23" dur="500"/>
                                        <p:tgtEl>
                                          <p:spTgt spid="71"/>
                                        </p:tgtEl>
                                      </p:cBhvr>
                                    </p:animEffect>
                                  </p:childTnLst>
                                </p:cTn>
                              </p:par>
                            </p:childTnLst>
                          </p:cTn>
                        </p:par>
                        <p:par>
                          <p:cTn id="24" fill="hold">
                            <p:stCondLst>
                              <p:cond delay="1500"/>
                            </p:stCondLst>
                            <p:childTnLst>
                              <p:par>
                                <p:cTn id="25" presetID="2" presetClass="entr" presetSubtype="2" accel="20000" decel="80000" fill="hold" nodeType="after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additive="base">
                                        <p:cTn id="27" dur="500" fill="hold"/>
                                        <p:tgtEl>
                                          <p:spTgt spid="72"/>
                                        </p:tgtEl>
                                        <p:attrNameLst>
                                          <p:attrName>ppt_x</p:attrName>
                                        </p:attrNameLst>
                                      </p:cBhvr>
                                      <p:tavLst>
                                        <p:tav tm="0">
                                          <p:val>
                                            <p:strVal val="1+#ppt_w/2"/>
                                          </p:val>
                                        </p:tav>
                                        <p:tav tm="100000">
                                          <p:val>
                                            <p:strVal val="#ppt_x"/>
                                          </p:val>
                                        </p:tav>
                                      </p:tavLst>
                                    </p:anim>
                                    <p:anim calcmode="lin" valueType="num">
                                      <p:cBhvr additive="base">
                                        <p:cTn id="28" dur="500" fill="hold"/>
                                        <p:tgtEl>
                                          <p:spTgt spid="72"/>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left)">
                                      <p:cBhvr>
                                        <p:cTn id="31" dur="500"/>
                                        <p:tgtEl>
                                          <p:spTgt spid="79"/>
                                        </p:tgtEl>
                                      </p:cBhvr>
                                    </p:animEffect>
                                  </p:childTnLst>
                                </p:cTn>
                              </p:par>
                            </p:childTnLst>
                          </p:cTn>
                        </p:par>
                        <p:par>
                          <p:cTn id="32" fill="hold">
                            <p:stCondLst>
                              <p:cond delay="2000"/>
                            </p:stCondLst>
                            <p:childTnLst>
                              <p:par>
                                <p:cTn id="33" presetID="2" presetClass="entr" presetSubtype="2" accel="20000" decel="80000"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additive="base">
                                        <p:cTn id="35" dur="500" fill="hold"/>
                                        <p:tgtEl>
                                          <p:spTgt spid="80"/>
                                        </p:tgtEl>
                                        <p:attrNameLst>
                                          <p:attrName>ppt_x</p:attrName>
                                        </p:attrNameLst>
                                      </p:cBhvr>
                                      <p:tavLst>
                                        <p:tav tm="0">
                                          <p:val>
                                            <p:strVal val="1+#ppt_w/2"/>
                                          </p:val>
                                        </p:tav>
                                        <p:tav tm="100000">
                                          <p:val>
                                            <p:strVal val="#ppt_x"/>
                                          </p:val>
                                        </p:tav>
                                      </p:tavLst>
                                    </p:anim>
                                    <p:anim calcmode="lin" valueType="num">
                                      <p:cBhvr additive="base">
                                        <p:cTn id="36" dur="500" fill="hold"/>
                                        <p:tgtEl>
                                          <p:spTgt spid="80"/>
                                        </p:tgtEl>
                                        <p:attrNameLst>
                                          <p:attrName>ppt_y</p:attrName>
                                        </p:attrNameLst>
                                      </p:cBhvr>
                                      <p:tavLst>
                                        <p:tav tm="0">
                                          <p:val>
                                            <p:strVal val="#ppt_y"/>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left)">
                                      <p:cBhvr>
                                        <p:cTn id="3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7" grpId="0"/>
      <p:bldP spid="71" grpId="0"/>
      <p:bldP spid="79" grpId="0"/>
      <p:bldP spid="8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Text"/>
          <p:cNvSpPr txBox="1"/>
          <p:nvPr/>
        </p:nvSpPr>
        <p:spPr>
          <a:xfrm>
            <a:off x="5029199" y="843462"/>
            <a:ext cx="3714109" cy="3446780"/>
          </a:xfrm>
          <a:prstGeom prst="rect">
            <a:avLst/>
          </a:prstGeom>
          <a:noFill/>
        </p:spPr>
        <p:txBody>
          <a:bodyPr wrap="square" lIns="0" tIns="0" rIns="0" bIns="0" rtlCol="0">
            <a:spAutoFit/>
          </a:bodyPr>
          <a:lstStyle/>
          <a:p>
            <a:r>
              <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rPr>
              <a:t>Nhóm tụi mình:</a:t>
            </a:r>
            <a:endPar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endParaRPr>
          </a:p>
          <a:p>
            <a:r>
              <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rPr>
              <a:t> 1. Trần Nhật Hạ Vy - NT</a:t>
            </a:r>
            <a:endPar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endParaRPr>
          </a:p>
          <a:p>
            <a:r>
              <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rPr>
              <a:t>2001181429</a:t>
            </a:r>
            <a:endPar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endParaRPr>
          </a:p>
          <a:p>
            <a:r>
              <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rPr>
              <a:t> 2.Vũ Văn Tuy</a:t>
            </a:r>
            <a:endPar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endParaRPr>
          </a:p>
          <a:p>
            <a:r>
              <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rPr>
              <a:t>2001181408</a:t>
            </a:r>
            <a:endPar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endParaRPr>
          </a:p>
          <a:p>
            <a:r>
              <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rPr>
              <a:t> 3.Trần Quốc Tuấn</a:t>
            </a:r>
            <a:endPar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endParaRPr>
          </a:p>
          <a:p>
            <a:r>
              <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rPr>
              <a:t>2001180442</a:t>
            </a:r>
            <a:endParaRPr lang="en-US" sz="2800" dirty="0">
              <a:solidFill>
                <a:schemeClr val="bg1">
                  <a:lumMod val="50000"/>
                </a:schemeClr>
              </a:solidFill>
              <a:latin typeface="Sitka Text" panose="02000505000000020004" charset="0"/>
              <a:ea typeface="Roboto Light" panose="02000000000000000000" pitchFamily="2" charset="0"/>
              <a:cs typeface="Sitka Text" panose="02000505000000020004" charset="0"/>
            </a:endParaRPr>
          </a:p>
        </p:txBody>
      </p:sp>
      <p:pic>
        <p:nvPicPr>
          <p:cNvPr id="24" name="Picture Placeholder 23"/>
          <p:cNvPicPr>
            <a:picLocks noGrp="1" noChangeAspect="1"/>
          </p:cNvPicPr>
          <p:nvPr>
            <p:ph type="pic" sz="quarter" idx="11"/>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17260" b="17260"/>
          <a:stretch>
            <a:fillRect/>
          </a:stretch>
        </p:blipFill>
        <p:spPr/>
      </p:pic>
      <p:pic>
        <p:nvPicPr>
          <p:cNvPr id="25" name="Picture Placeholder 24"/>
          <p:cNvPicPr>
            <a:picLocks noGrp="1" noChangeAspect="1"/>
          </p:cNvPicPr>
          <p:nvPr>
            <p:ph type="pic" sz="quarter" idx="12"/>
          </p:nvPr>
        </p:nvPicPr>
        <p:blipFill>
          <a:blip r:embed="rId3" cstate="print">
            <a:grayscl/>
            <a:extLst>
              <a:ext uri="{28A0092B-C50C-407E-A947-70E740481C1C}">
                <a14:useLocalDpi xmlns:a14="http://schemas.microsoft.com/office/drawing/2010/main" val="0"/>
              </a:ext>
            </a:extLst>
          </a:blip>
          <a:srcRect t="17260" b="17260"/>
          <a:stretch>
            <a:fillRect/>
          </a:stretch>
        </p:blipFill>
        <p:spPr/>
      </p:pic>
      <p:pic>
        <p:nvPicPr>
          <p:cNvPr id="26" name="Picture Placeholder 25"/>
          <p:cNvPicPr>
            <a:picLocks noGrp="1" noChangeAspect="1"/>
          </p:cNvPicPr>
          <p:nvPr>
            <p:ph type="pic" sz="quarter" idx="13"/>
          </p:nvPr>
        </p:nvPicPr>
        <p:blipFill>
          <a:blip r:embed="rId4" cstate="print">
            <a:grayscl/>
            <a:extLst>
              <a:ext uri="{28A0092B-C50C-407E-A947-70E740481C1C}">
                <a14:useLocalDpi xmlns:a14="http://schemas.microsoft.com/office/drawing/2010/main" val="0"/>
              </a:ext>
            </a:extLst>
          </a:blip>
          <a:srcRect t="17260" b="17260"/>
          <a:stretch>
            <a:fillRect/>
          </a:stretch>
        </p:blipFill>
        <p:spPr/>
      </p:pic>
      <p:pic>
        <p:nvPicPr>
          <p:cNvPr id="27" name="Picture Placeholder 26"/>
          <p:cNvPicPr>
            <a:picLocks noGrp="1" noChangeAspect="1"/>
          </p:cNvPicPr>
          <p:nvPr>
            <p:ph type="pic" sz="quarter" idx="14"/>
          </p:nvPr>
        </p:nvPicPr>
        <p:blipFill>
          <a:blip r:embed="rId5" cstate="print">
            <a:grayscl/>
            <a:extLst>
              <a:ext uri="{28A0092B-C50C-407E-A947-70E740481C1C}">
                <a14:useLocalDpi xmlns:a14="http://schemas.microsoft.com/office/drawing/2010/main" val="0"/>
              </a:ext>
            </a:extLst>
          </a:blip>
          <a:srcRect t="16983" b="16983"/>
          <a:stretch>
            <a:fillRect/>
          </a:stretch>
        </p:blipFill>
        <p:spPr/>
      </p:pic>
      <p:sp>
        <p:nvSpPr>
          <p:cNvPr id="28" name="Freeform 27"/>
          <p:cNvSpPr/>
          <p:nvPr/>
        </p:nvSpPr>
        <p:spPr bwMode="auto">
          <a:xfrm>
            <a:off x="1684377" y="2258422"/>
            <a:ext cx="649201" cy="314374"/>
          </a:xfrm>
          <a:custGeom>
            <a:avLst/>
            <a:gdLst>
              <a:gd name="connsiteX0" fmla="*/ 310562 w 1986962"/>
              <a:gd name="connsiteY0" fmla="*/ 0 h 665315"/>
              <a:gd name="connsiteX1" fmla="*/ 1986962 w 1986962"/>
              <a:gd name="connsiteY1" fmla="*/ 0 h 665315"/>
              <a:gd name="connsiteX2" fmla="*/ 1676400 w 1986962"/>
              <a:gd name="connsiteY2" fmla="*/ 665315 h 665315"/>
              <a:gd name="connsiteX3" fmla="*/ 0 w 1986962"/>
              <a:gd name="connsiteY3" fmla="*/ 665315 h 665315"/>
            </a:gdLst>
            <a:ahLst/>
            <a:cxnLst>
              <a:cxn ang="0">
                <a:pos x="connsiteX0" y="connsiteY0"/>
              </a:cxn>
              <a:cxn ang="0">
                <a:pos x="connsiteX1" y="connsiteY1"/>
              </a:cxn>
              <a:cxn ang="0">
                <a:pos x="connsiteX2" y="connsiteY2"/>
              </a:cxn>
              <a:cxn ang="0">
                <a:pos x="connsiteX3" y="connsiteY3"/>
              </a:cxn>
            </a:cxnLst>
            <a:rect l="l" t="t" r="r" b="b"/>
            <a:pathLst>
              <a:path w="1986962" h="665315">
                <a:moveTo>
                  <a:pt x="310562" y="0"/>
                </a:moveTo>
                <a:lnTo>
                  <a:pt x="1986962" y="0"/>
                </a:lnTo>
                <a:lnTo>
                  <a:pt x="1676400" y="665315"/>
                </a:lnTo>
                <a:lnTo>
                  <a:pt x="0" y="665315"/>
                </a:lnTo>
                <a:close/>
              </a:path>
            </a:pathLst>
          </a:custGeom>
          <a:solidFill>
            <a:schemeClr val="accent1"/>
          </a:solidFill>
          <a:ln w="19050">
            <a:noFill/>
            <a:round/>
          </a:ln>
        </p:spPr>
        <p:txBody>
          <a:bodyPr vert="horz" wrap="square" lIns="91440" tIns="45720" rIns="91440" bIns="45720" numCol="1" rtlCol="0" anchor="t" anchorCtr="0" compatLnSpc="1"/>
          <a:lstStyle/>
          <a:p>
            <a:pPr algn="ctr"/>
            <a:endParaRPr 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1"/>
          <p:cNvSpPr>
            <a:spLocks noGrp="1"/>
          </p:cNvSpPr>
          <p:nvPr/>
        </p:nvSpPr>
        <p:spPr>
          <a:xfrm>
            <a:off x="508000" y="468313"/>
            <a:ext cx="8368363" cy="495383"/>
          </a:xfrm>
          <a:prstGeom prst="rect">
            <a:avLst/>
          </a:prstGeom>
        </p:spPr>
        <p:txBody>
          <a:bodyPr lIns="0" tIns="0" rIns="0" bIns="0" anchor="ctr"/>
          <a:lstStyle>
            <a:lvl1pPr algn="ctr" defTabSz="914400" rtl="0" eaLnBrk="1" latinLnBrk="0" hangingPunct="1">
              <a:spcBef>
                <a:spcPct val="0"/>
              </a:spcBef>
              <a:buNone/>
              <a:defRPr sz="3200" kern="1200">
                <a:solidFill>
                  <a:schemeClr val="tx1">
                    <a:lumMod val="75000"/>
                    <a:lumOff val="25000"/>
                  </a:schemeClr>
                </a:solidFill>
                <a:latin typeface="+mj-lt"/>
                <a:ea typeface="+mj-ea"/>
                <a:cs typeface="+mj-cs"/>
              </a:defRPr>
            </a:lvl1pPr>
          </a:lstStyle>
          <a:p>
            <a:r>
              <a:rPr lang="en-US" sz="4000" smtClean="0">
                <a:solidFill>
                  <a:schemeClr val="tx1"/>
                </a:solidFill>
                <a:latin typeface="Sitka Text" panose="02000505000000020004" charset="0"/>
                <a:cs typeface="Sitka Text" panose="02000505000000020004" charset="0"/>
              </a:rPr>
              <a:t>PHÂN TÍCH</a:t>
            </a:r>
            <a:endParaRPr lang="en-US" sz="4000" dirty="0" smtClean="0">
              <a:solidFill>
                <a:schemeClr val="tx1"/>
              </a:solidFill>
              <a:latin typeface="Sitka Text" panose="02000505000000020004" charset="0"/>
              <a:cs typeface="Sitka Text" panose="02000505000000020004" charset="0"/>
            </a:endParaRPr>
          </a:p>
        </p:txBody>
      </p:sp>
      <p:sp>
        <p:nvSpPr>
          <p:cNvPr id="9" name="Text Placeholder 2"/>
          <p:cNvSpPr>
            <a:spLocks noGrp="1"/>
          </p:cNvSpPr>
          <p:nvPr/>
        </p:nvSpPr>
        <p:spPr>
          <a:xfrm>
            <a:off x="584200" y="983615"/>
            <a:ext cx="8074660" cy="492760"/>
          </a:xfrm>
          <a:prstGeom prst="rect">
            <a:avLst/>
          </a:prstGeom>
        </p:spPr>
        <p:txBody>
          <a:bodyPr wrap="none" lIns="0" tIns="0" rIns="0" bIns="0" anchor="ctr">
            <a:noAutofit/>
          </a:bodyPr>
          <a:lstStyle>
            <a:lvl1pPr marL="0" indent="0" algn="ctr" defTabSz="914400" rtl="0" eaLnBrk="1" latinLnBrk="0" hangingPunct="1">
              <a:spcBef>
                <a:spcPct val="20000"/>
              </a:spcBef>
              <a:buFont typeface="Arial" panose="020B0604020202020204" pitchFamily="34" charset="0"/>
              <a:buNone/>
              <a:defRPr sz="1050" b="0" kern="1200" baseline="0">
                <a:solidFill>
                  <a:schemeClr val="tx1">
                    <a:lumMod val="75000"/>
                    <a:lumOff val="25000"/>
                  </a:schemeClr>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sz="1500" b="1" dirty="0" smtClean="0">
                <a:solidFill>
                  <a:schemeClr val="tx1"/>
                </a:solidFill>
                <a:latin typeface="Segoe UI" panose="020B0502040204020203" charset="0"/>
                <a:cs typeface="Segoe UI" panose="020B0502040204020203" charset="0"/>
              </a:rPr>
              <a:t>TỔ CHỨC HỆ THỐNG SIÊU THỊ</a:t>
            </a:r>
            <a:endParaRPr lang="en-US" sz="1500" b="1" dirty="0" smtClean="0">
              <a:solidFill>
                <a:schemeClr val="tx1"/>
              </a:solidFill>
              <a:latin typeface="Segoe UI" panose="020B0502040204020203" charset="0"/>
              <a:cs typeface="Segoe UI" panose="020B0502040204020203" charset="0"/>
            </a:endParaRPr>
          </a:p>
        </p:txBody>
      </p:sp>
      <p:pic>
        <p:nvPicPr>
          <p:cNvPr id="50" name="Picture 1"/>
          <p:cNvPicPr>
            <a:picLocks noChangeAspect="1"/>
          </p:cNvPicPr>
          <p:nvPr>
            <p:ph type="pic" sz="quarter" idx="12"/>
          </p:nvPr>
        </p:nvPicPr>
        <p:blipFill>
          <a:blip r:embed="rId1"/>
          <a:stretch>
            <a:fillRect/>
          </a:stretch>
        </p:blipFill>
        <p:spPr>
          <a:xfrm>
            <a:off x="657860" y="1345565"/>
            <a:ext cx="7914640" cy="34232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Placeholder 1"/>
          <p:cNvPicPr>
            <a:picLocks noChangeAspect="1"/>
          </p:cNvPicPr>
          <p:nvPr>
            <p:ph type="pic" sz="quarter" idx="12"/>
          </p:nvPr>
        </p:nvPicPr>
        <p:blipFill>
          <a:blip r:embed="rId1"/>
          <a:stretch>
            <a:fillRect/>
          </a:stretch>
        </p:blipFill>
        <p:spPr>
          <a:xfrm>
            <a:off x="1661160" y="-77470"/>
            <a:ext cx="5697855" cy="4965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4000"/>
                    </a14:imgEffect>
                    <a14:imgEffect>
                      <a14:saturation sat="0"/>
                    </a14:imgEffect>
                  </a14:imgLayer>
                </a14:imgProps>
              </a:ext>
              <a:ext uri="{28A0092B-C50C-407E-A947-70E740481C1C}">
                <a14:useLocalDpi xmlns:a14="http://schemas.microsoft.com/office/drawing/2010/main" val="0"/>
              </a:ext>
            </a:extLst>
          </a:blip>
          <a:srcRect t="25156" b="25156"/>
          <a:stretch>
            <a:fillRect/>
          </a:stretch>
        </p:blipFill>
        <p:spPr>
          <a:xfrm>
            <a:off x="533400" y="855345"/>
            <a:ext cx="2035175" cy="1356360"/>
          </a:xfrm>
        </p:spPr>
      </p:pic>
      <p:sp>
        <p:nvSpPr>
          <p:cNvPr id="3" name="Text Placeholder 2"/>
          <p:cNvSpPr>
            <a:spLocks noGrp="1"/>
          </p:cNvSpPr>
          <p:nvPr>
            <p:ph type="body" sz="half" idx="4294967295"/>
          </p:nvPr>
        </p:nvSpPr>
        <p:spPr>
          <a:xfrm>
            <a:off x="335280" y="983615"/>
            <a:ext cx="8808720" cy="173990"/>
          </a:xfrm>
        </p:spPr>
        <p:txBody>
          <a:bodyPr/>
          <a:lstStyle/>
          <a:p>
            <a:r>
              <a:rPr lang="en-US" sz="1500" b="1" dirty="0" smtClean="0">
                <a:solidFill>
                  <a:schemeClr val="tx1"/>
                </a:solidFill>
                <a:latin typeface="Segoe UI" panose="020B0502040204020203" charset="0"/>
                <a:cs typeface="Segoe UI" panose="020B0502040204020203" charset="0"/>
              </a:rPr>
              <a:t>Hiện Trạng Tin Học</a:t>
            </a:r>
            <a:endParaRPr lang="en-US" sz="1500" b="1" dirty="0" smtClean="0">
              <a:solidFill>
                <a:schemeClr val="tx1"/>
              </a:solidFill>
              <a:latin typeface="Segoe UI" panose="020B0502040204020203" charset="0"/>
              <a:cs typeface="Segoe UI" panose="020B0502040204020203" charset="0"/>
            </a:endParaRPr>
          </a:p>
        </p:txBody>
      </p:sp>
      <p:sp>
        <p:nvSpPr>
          <p:cNvPr id="6" name="Rectangle 5"/>
          <p:cNvSpPr/>
          <p:nvPr/>
        </p:nvSpPr>
        <p:spPr bwMode="auto">
          <a:xfrm>
            <a:off x="-173355" y="0"/>
            <a:ext cx="9317355" cy="5143500"/>
          </a:xfrm>
          <a:prstGeom prst="rect">
            <a:avLst/>
          </a:prstGeom>
          <a:solidFill>
            <a:schemeClr val="bg1"/>
          </a:solidFill>
          <a:ln w="9525">
            <a:noFill/>
            <a:round/>
          </a:ln>
        </p:spPr>
        <p:txBody>
          <a:bodyPr vert="horz" wrap="square" lIns="91440" tIns="45720" rIns="91440" bIns="45720" numCol="1" rtlCol="0" anchor="ctr" anchorCtr="0" compatLnSpc="1"/>
          <a:lstStyle/>
          <a:p>
            <a:pPr algn="ctr"/>
            <a:endParaRPr lang="en-US" dirty="0">
              <a:solidFill>
                <a:schemeClr val="tx1"/>
              </a:solidFill>
              <a:latin typeface="Segoe UI" panose="020B0502040204020203" charset="0"/>
              <a:cs typeface="Segoe UI" panose="020B0502040204020203" charset="0"/>
            </a:endParaRPr>
          </a:p>
        </p:txBody>
      </p:sp>
      <p:sp>
        <p:nvSpPr>
          <p:cNvPr id="4" name="Rectangle 42"/>
          <p:cNvSpPr/>
          <p:nvPr/>
        </p:nvSpPr>
        <p:spPr>
          <a:xfrm>
            <a:off x="2793365" y="2075815"/>
            <a:ext cx="6083300" cy="2168525"/>
          </a:xfrm>
          <a:prstGeom prst="rect">
            <a:avLst/>
          </a:prstGeom>
        </p:spPr>
        <p:txBody>
          <a:bodyPr wrap="square">
            <a:spAutoFit/>
          </a:bodyPr>
          <a:p>
            <a:pPr algn="l">
              <a:lnSpc>
                <a:spcPct val="150000"/>
              </a:lnSpc>
            </a:pPr>
            <a:r>
              <a:rPr lang="en-US" b="1" dirty="0" smtClean="0">
                <a:solidFill>
                  <a:schemeClr val="tx1"/>
                </a:solidFill>
                <a:latin typeface="Segoe UI" panose="020B0502040204020203" charset="0"/>
                <a:cs typeface="Segoe UI" panose="020B0502040204020203" charset="0"/>
              </a:rPr>
              <a:t>20 chi nhánh</a:t>
            </a:r>
            <a:endParaRPr lang="en-US" b="1" dirty="0" smtClean="0">
              <a:solidFill>
                <a:schemeClr val="tx1"/>
              </a:solidFill>
              <a:latin typeface="Segoe UI" panose="020B0502040204020203" charset="0"/>
              <a:cs typeface="Segoe UI" panose="020B0502040204020203" charset="0"/>
            </a:endParaRPr>
          </a:p>
          <a:p>
            <a:pPr algn="l">
              <a:lnSpc>
                <a:spcPct val="150000"/>
              </a:lnSpc>
            </a:pPr>
            <a:r>
              <a:rPr lang="en-US" dirty="0" smtClean="0">
                <a:solidFill>
                  <a:schemeClr val="tx1"/>
                </a:solidFill>
                <a:latin typeface="Segoe UI" panose="020B0502040204020203" charset="0"/>
                <a:cs typeface="Segoe UI" panose="020B0502040204020203" charset="0"/>
              </a:rPr>
              <a:t>+ Giao diện dễ sử dụng, đa năng, gọn nhẹ.</a:t>
            </a:r>
            <a:endParaRPr lang="en-US" dirty="0" smtClean="0">
              <a:solidFill>
                <a:schemeClr val="tx1"/>
              </a:solidFill>
              <a:latin typeface="Segoe UI" panose="020B0502040204020203" charset="0"/>
              <a:cs typeface="Segoe UI" panose="020B0502040204020203" charset="0"/>
            </a:endParaRPr>
          </a:p>
          <a:p>
            <a:pPr algn="l">
              <a:lnSpc>
                <a:spcPct val="150000"/>
              </a:lnSpc>
            </a:pPr>
            <a:r>
              <a:rPr lang="en-US" dirty="0" smtClean="0">
                <a:solidFill>
                  <a:schemeClr val="tx1"/>
                </a:solidFill>
                <a:latin typeface="Segoe UI" panose="020B0502040204020203" charset="0"/>
                <a:cs typeface="Segoe UI" panose="020B0502040204020203" charset="0"/>
              </a:rPr>
              <a:t>+ Chi phí xây dựng thấp (10tr (server) + 10tr (phần mềm) + 3tr/tháng tiền bảo trì).</a:t>
            </a:r>
            <a:endParaRPr lang="en-US" dirty="0" smtClean="0">
              <a:solidFill>
                <a:schemeClr val="tx1"/>
              </a:solidFill>
              <a:latin typeface="Segoe UI" panose="020B0502040204020203" charset="0"/>
              <a:cs typeface="Segoe UI" panose="020B0502040204020203" charset="0"/>
            </a:endParaRPr>
          </a:p>
          <a:p>
            <a:pPr algn="l">
              <a:lnSpc>
                <a:spcPct val="150000"/>
              </a:lnSpc>
            </a:pPr>
            <a:r>
              <a:rPr lang="en-US" dirty="0" smtClean="0">
                <a:solidFill>
                  <a:schemeClr val="tx1"/>
                </a:solidFill>
                <a:latin typeface="Segoe UI" panose="020B0502040204020203" charset="0"/>
                <a:cs typeface="Segoe UI" panose="020B0502040204020203" charset="0"/>
              </a:rPr>
              <a:t>+ Phần mềm có thể phát triển và dễ dàng bảo trì.</a:t>
            </a:r>
            <a:endParaRPr lang="en-US" dirty="0" smtClean="0">
              <a:solidFill>
                <a:schemeClr val="tx1"/>
              </a:solidFill>
              <a:latin typeface="Segoe UI" panose="020B0502040204020203" charset="0"/>
              <a:cs typeface="Segoe UI" panose="020B0502040204020203" charset="0"/>
            </a:endParaRPr>
          </a:p>
        </p:txBody>
      </p:sp>
      <p:sp>
        <p:nvSpPr>
          <p:cNvPr id="7" name="Title 1"/>
          <p:cNvSpPr>
            <a:spLocks noGrp="1"/>
          </p:cNvSpPr>
          <p:nvPr/>
        </p:nvSpPr>
        <p:spPr>
          <a:xfrm>
            <a:off x="508000" y="468313"/>
            <a:ext cx="8368363" cy="495383"/>
          </a:xfrm>
          <a:prstGeom prst="rect">
            <a:avLst/>
          </a:prstGeom>
        </p:spPr>
        <p:txBody>
          <a:bodyPr lIns="0" tIns="0" rIns="0" bIns="0" anchor="ctr"/>
          <a:lstStyle>
            <a:lvl1pPr algn="ctr" defTabSz="914400" rtl="0" eaLnBrk="1" latinLnBrk="0" hangingPunct="1">
              <a:spcBef>
                <a:spcPct val="0"/>
              </a:spcBef>
              <a:buNone/>
              <a:defRPr sz="3200" kern="1200">
                <a:solidFill>
                  <a:schemeClr val="tx1">
                    <a:lumMod val="75000"/>
                    <a:lumOff val="25000"/>
                  </a:schemeClr>
                </a:solidFill>
                <a:latin typeface="+mj-lt"/>
                <a:ea typeface="+mj-ea"/>
                <a:cs typeface="+mj-cs"/>
              </a:defRPr>
            </a:lvl1pPr>
          </a:lstStyle>
          <a:p>
            <a:r>
              <a:rPr lang="en-US" sz="4000" smtClean="0">
                <a:solidFill>
                  <a:schemeClr val="tx1"/>
                </a:solidFill>
                <a:latin typeface="Sitka Text" panose="02000505000000020004" charset="0"/>
                <a:cs typeface="Sitka Text" panose="02000505000000020004" charset="0"/>
              </a:rPr>
              <a:t>PHÂN TÍCH</a:t>
            </a:r>
            <a:endParaRPr lang="en-US" sz="4000" dirty="0" smtClean="0">
              <a:solidFill>
                <a:schemeClr val="tx1"/>
              </a:solidFill>
              <a:latin typeface="Sitka Text" panose="02000505000000020004" charset="0"/>
              <a:cs typeface="Sitka Text" panose="02000505000000020004" charset="0"/>
            </a:endParaRPr>
          </a:p>
        </p:txBody>
      </p:sp>
      <p:sp>
        <p:nvSpPr>
          <p:cNvPr id="9" name="Text Placeholder 2"/>
          <p:cNvSpPr>
            <a:spLocks noGrp="1"/>
          </p:cNvSpPr>
          <p:nvPr/>
        </p:nvSpPr>
        <p:spPr>
          <a:xfrm>
            <a:off x="584200" y="983615"/>
            <a:ext cx="8074660" cy="492760"/>
          </a:xfrm>
          <a:prstGeom prst="rect">
            <a:avLst/>
          </a:prstGeom>
        </p:spPr>
        <p:txBody>
          <a:bodyPr wrap="none" lIns="0" tIns="0" rIns="0" bIns="0" anchor="ctr">
            <a:noAutofit/>
          </a:bodyPr>
          <a:lstStyle>
            <a:lvl1pPr marL="0" indent="0" algn="ctr" defTabSz="914400" rtl="0" eaLnBrk="1" latinLnBrk="0" hangingPunct="1">
              <a:spcBef>
                <a:spcPct val="20000"/>
              </a:spcBef>
              <a:buFont typeface="Arial" panose="020B0604020202020204" pitchFamily="34" charset="0"/>
              <a:buNone/>
              <a:defRPr sz="1050" b="0" kern="1200" baseline="0">
                <a:solidFill>
                  <a:schemeClr val="tx1">
                    <a:lumMod val="75000"/>
                    <a:lumOff val="25000"/>
                  </a:schemeClr>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sz="1500" b="1" dirty="0" smtClean="0">
                <a:solidFill>
                  <a:schemeClr val="tx1"/>
                </a:solidFill>
                <a:latin typeface="Segoe UI" panose="020B0502040204020203" charset="0"/>
                <a:cs typeface="Segoe UI" panose="020B0502040204020203" charset="0"/>
              </a:rPr>
              <a:t>YÊU CẦU CỦA BAN QUẢN LÝ</a:t>
            </a:r>
            <a:endParaRPr lang="en-US" sz="1500" b="1" dirty="0" smtClean="0">
              <a:solidFill>
                <a:schemeClr val="tx1"/>
              </a:solidFill>
              <a:latin typeface="Segoe UI" panose="020B0502040204020203" charset="0"/>
              <a:cs typeface="Segoe UI" panose="020B0502040204020203" charset="0"/>
            </a:endParaRPr>
          </a:p>
        </p:txBody>
      </p:sp>
      <p:pic>
        <p:nvPicPr>
          <p:cNvPr id="18" name="Picture Placeholder 17"/>
          <p:cNvPicPr>
            <a:picLocks noChangeAspect="1"/>
          </p:cNvPicPr>
          <p:nvPr>
            <p:ph type="pic" sz="quarter" idx="13"/>
          </p:nvPr>
        </p:nvPicPr>
        <p:blipFill>
          <a:blip r:embed="rId4"/>
          <a:stretch>
            <a:fillRect/>
          </a:stretch>
        </p:blipFill>
        <p:spPr>
          <a:xfrm>
            <a:off x="408305" y="2090420"/>
            <a:ext cx="2035175" cy="1356360"/>
          </a:xfrm>
          <a:prstGeom prst="rect">
            <a:avLst/>
          </a:prstGeom>
        </p:spPr>
      </p:pic>
      <p:pic>
        <p:nvPicPr>
          <p:cNvPr id="19" name="Picture Placeholder 18"/>
          <p:cNvPicPr>
            <a:picLocks noChangeAspect="1"/>
          </p:cNvPicPr>
          <p:nvPr>
            <p:ph type="pic" sz="quarter" idx="14"/>
          </p:nvPr>
        </p:nvPicPr>
        <p:blipFill>
          <a:blip r:embed="rId5"/>
          <a:stretch>
            <a:fillRect/>
          </a:stretch>
        </p:blipFill>
        <p:spPr>
          <a:xfrm>
            <a:off x="97155" y="2075815"/>
            <a:ext cx="2657475" cy="1385570"/>
          </a:xfrm>
          <a:prstGeom prst="rect">
            <a:avLst/>
          </a:prstGeom>
        </p:spPr>
      </p:pic>
      <p:pic>
        <p:nvPicPr>
          <p:cNvPr id="20" name="Picture 19"/>
          <p:cNvPicPr>
            <a:picLocks noChangeAspect="1"/>
          </p:cNvPicPr>
          <p:nvPr/>
        </p:nvPicPr>
        <p:blipFill>
          <a:blip r:embed="rId6"/>
          <a:stretch>
            <a:fillRect/>
          </a:stretch>
        </p:blipFill>
        <p:spPr>
          <a:xfrm>
            <a:off x="-26670" y="1753235"/>
            <a:ext cx="2798445" cy="182372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1"/>
          </p:nvPr>
        </p:nvPicPr>
        <p:blipFill>
          <a:blip r:embed="rId1">
            <a:duotone>
              <a:schemeClr val="bg2">
                <a:shade val="45000"/>
                <a:satMod val="135000"/>
              </a:schemeClr>
              <a:prstClr val="white"/>
            </a:duotone>
            <a:extLst>
              <a:ext uri="{BEBA8EAE-BF5A-486C-A8C5-ECC9F3942E4B}">
                <a14:imgProps xmlns:a14="http://schemas.microsoft.com/office/drawing/2010/main">
                  <a14:imgLayer r:embed="rId2">
                    <a14:imgEffect>
                      <a14:brightnessContrast bright="24000"/>
                    </a14:imgEffect>
                    <a14:imgEffect>
                      <a14:saturation sat="0"/>
                    </a14:imgEffect>
                  </a14:imgLayer>
                </a14:imgProps>
              </a:ext>
              <a:ext uri="{28A0092B-C50C-407E-A947-70E740481C1C}">
                <a14:useLocalDpi xmlns:a14="http://schemas.microsoft.com/office/drawing/2010/main" val="0"/>
              </a:ext>
            </a:extLst>
          </a:blip>
          <a:srcRect t="25156" b="25156"/>
          <a:stretch>
            <a:fillRect/>
          </a:stretch>
        </p:blipFill>
        <p:spPr>
          <a:xfrm>
            <a:off x="533400" y="855345"/>
            <a:ext cx="2035175" cy="1356360"/>
          </a:xfrm>
        </p:spPr>
      </p:pic>
      <p:sp>
        <p:nvSpPr>
          <p:cNvPr id="3" name="Text Placeholder 2"/>
          <p:cNvSpPr>
            <a:spLocks noGrp="1"/>
          </p:cNvSpPr>
          <p:nvPr>
            <p:ph type="body" sz="half" idx="4294967295"/>
          </p:nvPr>
        </p:nvSpPr>
        <p:spPr>
          <a:xfrm>
            <a:off x="335280" y="983615"/>
            <a:ext cx="8808720" cy="173990"/>
          </a:xfrm>
        </p:spPr>
        <p:txBody>
          <a:bodyPr/>
          <a:lstStyle/>
          <a:p>
            <a:r>
              <a:rPr lang="en-US" sz="1500" b="1" dirty="0" smtClean="0">
                <a:solidFill>
                  <a:schemeClr val="tx1"/>
                </a:solidFill>
                <a:latin typeface="Segoe UI" panose="020B0502040204020203" charset="0"/>
                <a:cs typeface="Segoe UI" panose="020B0502040204020203" charset="0"/>
              </a:rPr>
              <a:t>Hiện Trạng Tin Học</a:t>
            </a:r>
            <a:endParaRPr lang="en-US" sz="1500" b="1" dirty="0" smtClean="0">
              <a:solidFill>
                <a:schemeClr val="tx1"/>
              </a:solidFill>
              <a:latin typeface="Segoe UI" panose="020B0502040204020203" charset="0"/>
              <a:cs typeface="Segoe UI" panose="020B0502040204020203" charset="0"/>
            </a:endParaRPr>
          </a:p>
        </p:txBody>
      </p:sp>
      <p:sp>
        <p:nvSpPr>
          <p:cNvPr id="6" name="Rectangle 5"/>
          <p:cNvSpPr/>
          <p:nvPr/>
        </p:nvSpPr>
        <p:spPr bwMode="auto">
          <a:xfrm>
            <a:off x="-173355" y="0"/>
            <a:ext cx="9144000" cy="5143500"/>
          </a:xfrm>
          <a:prstGeom prst="rect">
            <a:avLst/>
          </a:prstGeom>
          <a:solidFill>
            <a:schemeClr val="bg1"/>
          </a:solidFill>
          <a:ln w="9525">
            <a:noFill/>
            <a:round/>
          </a:ln>
        </p:spPr>
        <p:txBody>
          <a:bodyPr vert="horz" wrap="square" lIns="91440" tIns="45720" rIns="91440" bIns="45720" numCol="1" rtlCol="0" anchor="ctr" anchorCtr="0" compatLnSpc="1"/>
          <a:lstStyle/>
          <a:p>
            <a:pPr algn="ctr"/>
            <a:endParaRPr lang="en-US" dirty="0">
              <a:solidFill>
                <a:schemeClr val="tx1"/>
              </a:solidFill>
              <a:latin typeface="Segoe UI" panose="020B0502040204020203" charset="0"/>
              <a:cs typeface="Segoe UI" panose="020B0502040204020203" charset="0"/>
            </a:endParaRPr>
          </a:p>
        </p:txBody>
      </p:sp>
      <p:sp>
        <p:nvSpPr>
          <p:cNvPr id="4" name="Rectangle 42"/>
          <p:cNvSpPr/>
          <p:nvPr/>
        </p:nvSpPr>
        <p:spPr>
          <a:xfrm>
            <a:off x="335280" y="2420620"/>
            <a:ext cx="8020685" cy="2999740"/>
          </a:xfrm>
          <a:prstGeom prst="rect">
            <a:avLst/>
          </a:prstGeom>
        </p:spPr>
        <p:txBody>
          <a:bodyPr wrap="square">
            <a:spAutoFit/>
          </a:bodyPr>
          <a:p>
            <a:pPr algn="l">
              <a:lnSpc>
                <a:spcPct val="150000"/>
              </a:lnSpc>
            </a:pPr>
            <a:r>
              <a:rPr lang="en-US" dirty="0" smtClean="0">
                <a:solidFill>
                  <a:schemeClr val="tx1"/>
                </a:solidFill>
                <a:latin typeface="Segoe UI" panose="020B0502040204020203" charset="0"/>
                <a:cs typeface="Segoe UI" panose="020B0502040204020203" charset="0"/>
              </a:rPr>
              <a:t>+ SQL, C#</a:t>
            </a:r>
            <a:endParaRPr lang="en-US" dirty="0" smtClean="0">
              <a:solidFill>
                <a:schemeClr val="tx1"/>
              </a:solidFill>
              <a:latin typeface="Segoe UI" panose="020B0502040204020203" charset="0"/>
              <a:cs typeface="Segoe UI" panose="020B0502040204020203" charset="0"/>
            </a:endParaRPr>
          </a:p>
          <a:p>
            <a:pPr algn="l">
              <a:lnSpc>
                <a:spcPct val="150000"/>
              </a:lnSpc>
            </a:pPr>
            <a:r>
              <a:rPr lang="en-US" dirty="0" smtClean="0">
                <a:solidFill>
                  <a:schemeClr val="tx1"/>
                </a:solidFill>
                <a:latin typeface="Segoe UI" panose="020B0502040204020203" charset="0"/>
                <a:cs typeface="Segoe UI" panose="020B0502040204020203" charset="0"/>
              </a:rPr>
              <a:t>+ CPU PIV Ce 1.8Ghz, Ram 512, VGA 64 Mb, </a:t>
            </a:r>
            <a:endParaRPr lang="en-US" dirty="0" smtClean="0">
              <a:solidFill>
                <a:schemeClr val="tx1"/>
              </a:solidFill>
              <a:latin typeface="Segoe UI" panose="020B0502040204020203" charset="0"/>
              <a:cs typeface="Segoe UI" panose="020B0502040204020203" charset="0"/>
            </a:endParaRPr>
          </a:p>
          <a:p>
            <a:pPr algn="l">
              <a:lnSpc>
                <a:spcPct val="150000"/>
              </a:lnSpc>
            </a:pPr>
            <a:r>
              <a:rPr lang="en-US" dirty="0" smtClean="0">
                <a:solidFill>
                  <a:schemeClr val="tx1"/>
                </a:solidFill>
                <a:latin typeface="Segoe UI" panose="020B0502040204020203" charset="0"/>
                <a:cs typeface="Segoe UI" panose="020B0502040204020203" charset="0"/>
              </a:rPr>
              <a:t>NetFramework v4.0.</a:t>
            </a:r>
            <a:endParaRPr lang="en-US" dirty="0" smtClean="0">
              <a:solidFill>
                <a:schemeClr val="tx1"/>
              </a:solidFill>
              <a:latin typeface="Segoe UI" panose="020B0502040204020203" charset="0"/>
              <a:cs typeface="Segoe UI" panose="020B0502040204020203" charset="0"/>
            </a:endParaRPr>
          </a:p>
          <a:p>
            <a:pPr algn="l">
              <a:lnSpc>
                <a:spcPct val="150000"/>
              </a:lnSpc>
            </a:pPr>
            <a:r>
              <a:rPr lang="en-US" dirty="0" smtClean="0">
                <a:solidFill>
                  <a:schemeClr val="tx1"/>
                </a:solidFill>
                <a:latin typeface="Segoe UI" panose="020B0502040204020203" charset="0"/>
                <a:cs typeface="Segoe UI" panose="020B0502040204020203" charset="0"/>
              </a:rPr>
              <a:t>+ Năng lực nhóm có thể thực hiện được.</a:t>
            </a:r>
            <a:endParaRPr lang="en-US" dirty="0" smtClean="0">
              <a:solidFill>
                <a:schemeClr val="tx1"/>
              </a:solidFill>
              <a:latin typeface="Segoe UI" panose="020B0502040204020203" charset="0"/>
              <a:cs typeface="Segoe UI" panose="020B0502040204020203" charset="0"/>
            </a:endParaRPr>
          </a:p>
          <a:p>
            <a:pPr algn="l">
              <a:lnSpc>
                <a:spcPct val="150000"/>
              </a:lnSpc>
            </a:pPr>
            <a:r>
              <a:rPr lang="en-US" dirty="0" smtClean="0">
                <a:solidFill>
                  <a:schemeClr val="tx1"/>
                </a:solidFill>
                <a:latin typeface="Segoe UI" panose="020B0502040204020203" charset="0"/>
                <a:cs typeface="Segoe UI" panose="020B0502040204020203" charset="0"/>
              </a:rPr>
              <a:t>+ Phần mềm tham khảo: </a:t>
            </a:r>
            <a:endParaRPr lang="en-US" dirty="0" smtClean="0">
              <a:solidFill>
                <a:schemeClr val="tx1"/>
              </a:solidFill>
              <a:latin typeface="Segoe UI" panose="020B0502040204020203" charset="0"/>
              <a:cs typeface="Segoe UI" panose="020B0502040204020203" charset="0"/>
            </a:endParaRPr>
          </a:p>
          <a:p>
            <a:pPr algn="l">
              <a:lnSpc>
                <a:spcPct val="150000"/>
              </a:lnSpc>
            </a:pPr>
            <a:r>
              <a:rPr lang="en-US" dirty="0" smtClean="0">
                <a:solidFill>
                  <a:schemeClr val="tx1"/>
                </a:solidFill>
                <a:latin typeface="Segoe UI" panose="020B0502040204020203" charset="0"/>
                <a:cs typeface="Segoe UI" panose="020B0502040204020203" charset="0"/>
              </a:rPr>
              <a:t>+ Siêu thị sẵn sàng cung cấp dữ liệu.</a:t>
            </a:r>
            <a:endParaRPr lang="en-US" dirty="0" smtClean="0">
              <a:solidFill>
                <a:schemeClr val="tx1"/>
              </a:solidFill>
              <a:latin typeface="Segoe UI" panose="020B0502040204020203" charset="0"/>
              <a:cs typeface="Segoe UI" panose="020B0502040204020203" charset="0"/>
            </a:endParaRPr>
          </a:p>
          <a:p>
            <a:pPr algn="l">
              <a:lnSpc>
                <a:spcPct val="150000"/>
              </a:lnSpc>
            </a:pPr>
            <a:endParaRPr lang="en-US" b="1" dirty="0" smtClean="0">
              <a:solidFill>
                <a:schemeClr val="tx1"/>
              </a:solidFill>
              <a:latin typeface="Segoe UI" panose="020B0502040204020203" charset="0"/>
              <a:cs typeface="Segoe UI" panose="020B0502040204020203" charset="0"/>
            </a:endParaRPr>
          </a:p>
        </p:txBody>
      </p:sp>
      <p:sp>
        <p:nvSpPr>
          <p:cNvPr id="7" name="Title 1"/>
          <p:cNvSpPr>
            <a:spLocks noGrp="1"/>
          </p:cNvSpPr>
          <p:nvPr/>
        </p:nvSpPr>
        <p:spPr>
          <a:xfrm>
            <a:off x="508000" y="468313"/>
            <a:ext cx="8368363" cy="495383"/>
          </a:xfrm>
          <a:prstGeom prst="rect">
            <a:avLst/>
          </a:prstGeom>
        </p:spPr>
        <p:txBody>
          <a:bodyPr lIns="0" tIns="0" rIns="0" bIns="0" anchor="ctr"/>
          <a:lstStyle>
            <a:lvl1pPr algn="ctr" defTabSz="914400" rtl="0" eaLnBrk="1" latinLnBrk="0" hangingPunct="1">
              <a:spcBef>
                <a:spcPct val="0"/>
              </a:spcBef>
              <a:buNone/>
              <a:defRPr sz="3200" kern="1200">
                <a:solidFill>
                  <a:schemeClr val="tx1">
                    <a:lumMod val="75000"/>
                    <a:lumOff val="25000"/>
                  </a:schemeClr>
                </a:solidFill>
                <a:latin typeface="+mj-lt"/>
                <a:ea typeface="+mj-ea"/>
                <a:cs typeface="+mj-cs"/>
              </a:defRPr>
            </a:lvl1pPr>
          </a:lstStyle>
          <a:p>
            <a:r>
              <a:rPr lang="en-US" sz="4000" smtClean="0">
                <a:solidFill>
                  <a:schemeClr val="tx1"/>
                </a:solidFill>
                <a:latin typeface="Sitka Text" panose="02000505000000020004" charset="0"/>
                <a:cs typeface="Sitka Text" panose="02000505000000020004" charset="0"/>
              </a:rPr>
              <a:t>PHÂN TÍCH</a:t>
            </a:r>
            <a:endParaRPr lang="en-US" sz="4000" dirty="0" smtClean="0">
              <a:solidFill>
                <a:schemeClr val="tx1"/>
              </a:solidFill>
              <a:latin typeface="Sitka Text" panose="02000505000000020004" charset="0"/>
              <a:cs typeface="Sitka Text" panose="02000505000000020004" charset="0"/>
            </a:endParaRPr>
          </a:p>
        </p:txBody>
      </p:sp>
      <p:sp>
        <p:nvSpPr>
          <p:cNvPr id="9" name="Text Placeholder 2"/>
          <p:cNvSpPr>
            <a:spLocks noGrp="1"/>
          </p:cNvSpPr>
          <p:nvPr/>
        </p:nvSpPr>
        <p:spPr>
          <a:xfrm>
            <a:off x="584200" y="983615"/>
            <a:ext cx="8074660" cy="492760"/>
          </a:xfrm>
          <a:prstGeom prst="rect">
            <a:avLst/>
          </a:prstGeom>
        </p:spPr>
        <p:txBody>
          <a:bodyPr wrap="none" lIns="0" tIns="0" rIns="0" bIns="0" anchor="ctr">
            <a:noAutofit/>
          </a:bodyPr>
          <a:lstStyle>
            <a:lvl1pPr marL="0" indent="0" algn="ctr" defTabSz="914400" rtl="0" eaLnBrk="1" latinLnBrk="0" hangingPunct="1">
              <a:spcBef>
                <a:spcPct val="20000"/>
              </a:spcBef>
              <a:buFont typeface="Arial" panose="020B0604020202020204" pitchFamily="34" charset="0"/>
              <a:buNone/>
              <a:defRPr sz="1050" b="0" kern="1200" baseline="0">
                <a:solidFill>
                  <a:schemeClr val="tx1">
                    <a:lumMod val="75000"/>
                    <a:lumOff val="25000"/>
                  </a:schemeClr>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r>
              <a:rPr lang="en-US" sz="1500" b="1" dirty="0" smtClean="0">
                <a:solidFill>
                  <a:schemeClr val="tx1"/>
                </a:solidFill>
                <a:latin typeface="Segoe UI" panose="020B0502040204020203" charset="0"/>
                <a:cs typeface="Segoe UI" panose="020B0502040204020203" charset="0"/>
              </a:rPr>
              <a:t>HỆ THỐNG TIN HỌC</a:t>
            </a:r>
            <a:endParaRPr lang="en-US" sz="1500" b="1" dirty="0" smtClean="0">
              <a:solidFill>
                <a:schemeClr val="tx1"/>
              </a:solidFill>
              <a:latin typeface="Segoe UI" panose="020B0502040204020203" charset="0"/>
              <a:cs typeface="Segoe UI" panose="020B0502040204020203" charset="0"/>
            </a:endParaRPr>
          </a:p>
        </p:txBody>
      </p:sp>
      <p:pic>
        <p:nvPicPr>
          <p:cNvPr id="10" name="Picture Placeholder 9"/>
          <p:cNvPicPr>
            <a:picLocks noChangeAspect="1"/>
          </p:cNvPicPr>
          <p:nvPr>
            <p:ph type="pic" sz="quarter" idx="12"/>
          </p:nvPr>
        </p:nvPicPr>
        <p:blipFill>
          <a:blip r:embed="rId3"/>
          <a:stretch>
            <a:fillRect/>
          </a:stretch>
        </p:blipFill>
        <p:spPr>
          <a:xfrm>
            <a:off x="441325" y="1157605"/>
            <a:ext cx="1542415" cy="1263015"/>
          </a:xfrm>
          <a:prstGeom prst="rect">
            <a:avLst/>
          </a:prstGeom>
        </p:spPr>
      </p:pic>
      <p:pic>
        <p:nvPicPr>
          <p:cNvPr id="13" name="Picture Placeholder 12"/>
          <p:cNvPicPr>
            <a:picLocks noChangeAspect="1"/>
          </p:cNvPicPr>
          <p:nvPr>
            <p:ph type="pic" sz="quarter" idx="13"/>
          </p:nvPr>
        </p:nvPicPr>
        <p:blipFill>
          <a:blip r:embed="rId4"/>
          <a:stretch>
            <a:fillRect/>
          </a:stretch>
        </p:blipFill>
        <p:spPr>
          <a:xfrm>
            <a:off x="2924810" y="1475740"/>
            <a:ext cx="2002155" cy="1581785"/>
          </a:xfrm>
          <a:prstGeom prst="rect">
            <a:avLst/>
          </a:prstGeom>
        </p:spPr>
      </p:pic>
      <p:pic>
        <p:nvPicPr>
          <p:cNvPr id="15" name="Picture Placeholder 14"/>
          <p:cNvPicPr>
            <a:picLocks noChangeAspect="1"/>
          </p:cNvPicPr>
          <p:nvPr>
            <p:ph type="pic" sz="quarter" idx="14"/>
          </p:nvPr>
        </p:nvPicPr>
        <p:blipFill>
          <a:blip r:embed="rId5"/>
          <a:stretch>
            <a:fillRect/>
          </a:stretch>
        </p:blipFill>
        <p:spPr>
          <a:xfrm>
            <a:off x="5386070" y="2420620"/>
            <a:ext cx="3367405" cy="19621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Placeholder 1"/>
          <p:cNvPicPr>
            <a:picLocks noChangeAspect="1"/>
          </p:cNvPicPr>
          <p:nvPr>
            <p:ph type="pic" sz="quarter" idx="10"/>
          </p:nvPr>
        </p:nvPicPr>
        <p:blipFill>
          <a:blip r:embed="rId1"/>
          <a:stretch>
            <a:fillRect/>
          </a:stretch>
        </p:blipFill>
        <p:spPr>
          <a:xfrm>
            <a:off x="407035" y="394335"/>
            <a:ext cx="3787775" cy="4114165"/>
          </a:xfrm>
          <a:prstGeom prst="rect">
            <a:avLst/>
          </a:prstGeom>
        </p:spPr>
      </p:pic>
      <p:sp>
        <p:nvSpPr>
          <p:cNvPr id="9" name="Footer Text"/>
          <p:cNvSpPr txBox="1"/>
          <p:nvPr/>
        </p:nvSpPr>
        <p:spPr>
          <a:xfrm>
            <a:off x="5251450" y="1381760"/>
            <a:ext cx="2802255" cy="1477010"/>
          </a:xfrm>
          <a:prstGeom prst="rect">
            <a:avLst/>
          </a:prstGeom>
          <a:noFill/>
        </p:spPr>
        <p:txBody>
          <a:bodyPr wrap="square" lIns="0" tIns="0" rIns="0" bIns="0" rtlCol="0">
            <a:spAutoFit/>
          </a:bodyPr>
          <a:p>
            <a:r>
              <a:rPr lang="en-US" sz="4800" b="1" dirty="0">
                <a:solidFill>
                  <a:schemeClr val="tx1"/>
                </a:solidFill>
                <a:latin typeface="Sitka Text" panose="02000505000000020004" charset="0"/>
                <a:cs typeface="Sitka Text" panose="02000505000000020004" charset="0"/>
              </a:rPr>
              <a:t>Hóa đơn bán hàng</a:t>
            </a:r>
            <a:endParaRPr lang="en-US" sz="4800" b="1" dirty="0">
              <a:solidFill>
                <a:schemeClr val="tx1"/>
              </a:solidFill>
              <a:latin typeface="Sitka Text" panose="02000505000000020004" charset="0"/>
              <a:cs typeface="Sitka Text" panose="020005050000000200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 name="Picture 2" descr="IMG_256"/>
          <p:cNvPicPr>
            <a:picLocks noChangeAspect="1"/>
          </p:cNvPicPr>
          <p:nvPr>
            <p:ph type="pic" sz="quarter" idx="11"/>
          </p:nvPr>
        </p:nvPicPr>
        <p:blipFill>
          <a:blip r:embed="rId1"/>
          <a:srcRect t="14575" b="20742"/>
          <a:stretch>
            <a:fillRect/>
          </a:stretch>
        </p:blipFill>
        <p:spPr>
          <a:xfrm>
            <a:off x="156210" y="797560"/>
            <a:ext cx="3095625" cy="3099435"/>
          </a:xfrm>
          <a:prstGeom prst="rect">
            <a:avLst/>
          </a:prstGeom>
          <a:noFill/>
          <a:ln w="9525">
            <a:noFill/>
          </a:ln>
        </p:spPr>
      </p:pic>
      <p:sp>
        <p:nvSpPr>
          <p:cNvPr id="3" name="Picture Placeholder 2"/>
          <p:cNvSpPr>
            <a:spLocks noGrp="1"/>
          </p:cNvSpPr>
          <p:nvPr>
            <p:ph type="pic" sz="quarter" idx="14"/>
          </p:nvPr>
        </p:nvSpPr>
        <p:spPr/>
      </p:sp>
      <p:pic>
        <p:nvPicPr>
          <p:cNvPr id="52" name="Picture 3" descr="IMG_256"/>
          <p:cNvPicPr>
            <a:picLocks noChangeAspect="1"/>
          </p:cNvPicPr>
          <p:nvPr>
            <p:ph type="pic" sz="quarter" idx="12"/>
          </p:nvPr>
        </p:nvPicPr>
        <p:blipFill>
          <a:blip r:embed="rId2"/>
          <a:srcRect t="11075" b="28712"/>
          <a:stretch>
            <a:fillRect/>
          </a:stretch>
        </p:blipFill>
        <p:spPr>
          <a:xfrm>
            <a:off x="3528060" y="797560"/>
            <a:ext cx="2819400" cy="3104515"/>
          </a:xfrm>
          <a:prstGeom prst="rect">
            <a:avLst/>
          </a:prstGeom>
          <a:noFill/>
          <a:ln w="9525">
            <a:noFill/>
          </a:ln>
        </p:spPr>
      </p:pic>
      <p:pic>
        <p:nvPicPr>
          <p:cNvPr id="53" name="Picture 4" descr="IMG_256"/>
          <p:cNvPicPr>
            <a:picLocks noChangeAspect="1"/>
          </p:cNvPicPr>
          <p:nvPr>
            <p:ph type="pic" sz="quarter" idx="13"/>
          </p:nvPr>
        </p:nvPicPr>
        <p:blipFill>
          <a:blip r:embed="rId3"/>
          <a:srcRect t="15111" b="27050"/>
          <a:stretch>
            <a:fillRect/>
          </a:stretch>
        </p:blipFill>
        <p:spPr>
          <a:xfrm>
            <a:off x="6517005" y="849630"/>
            <a:ext cx="2628265" cy="3001010"/>
          </a:xfrm>
          <a:prstGeom prst="rect">
            <a:avLst/>
          </a:prstGeom>
          <a:noFill/>
          <a:ln w="9525">
            <a:noFill/>
          </a:ln>
        </p:spPr>
      </p:pic>
    </p:spTree>
  </p:cSld>
  <p:clrMapOvr>
    <a:masterClrMapping/>
  </p:clrMapOvr>
</p:sld>
</file>

<file path=ppt/theme/theme1.xml><?xml version="1.0" encoding="utf-8"?>
<a:theme xmlns:a="http://schemas.openxmlformats.org/drawingml/2006/main" name="Default Theme">
  <a:themeElements>
    <a:clrScheme name="SlideSalad Theme 28">
      <a:dk1>
        <a:srgbClr val="262626"/>
      </a:dk1>
      <a:lt1>
        <a:srgbClr val="FFFFFF"/>
      </a:lt1>
      <a:dk2>
        <a:srgbClr val="262626"/>
      </a:dk2>
      <a:lt2>
        <a:srgbClr val="FFFFFF"/>
      </a:lt2>
      <a:accent1>
        <a:srgbClr val="01A59E"/>
      </a:accent1>
      <a:accent2>
        <a:srgbClr val="1991AC"/>
      </a:accent2>
      <a:accent3>
        <a:srgbClr val="4376AB"/>
      </a:accent3>
      <a:accent4>
        <a:srgbClr val="5F5CA3"/>
      </a:accent4>
      <a:accent5>
        <a:srgbClr val="785CA3"/>
      </a:accent5>
      <a:accent6>
        <a:srgbClr val="725CA2"/>
      </a:accent6>
      <a:hlink>
        <a:srgbClr val="FFFFFF"/>
      </a:hlink>
      <a:folHlink>
        <a:srgbClr val="595959"/>
      </a:folHlink>
    </a:clrScheme>
    <a:fontScheme name="Custom 84">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a:noFill/>
          <a:round/>
        </a:ln>
      </a:spPr>
      <a:bodyPr vert="horz" wrap="square" lIns="91440" tIns="45720" rIns="91440" bIns="45720" numCol="1" anchor="t" anchorCtr="0" compatLnSpc="1"/>
      <a:lstStyle>
        <a:defPPr>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76">
      <a:majorFont>
        <a:latin typeface="Robot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1860</Words>
  <Application>WPS Presentation</Application>
  <PresentationFormat>On-screen Show (16:9)</PresentationFormat>
  <Paragraphs>100</Paragraphs>
  <Slides>30</Slides>
  <Notes>1</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30</vt:i4>
      </vt:variant>
    </vt:vector>
  </HeadingPairs>
  <TitlesOfParts>
    <vt:vector size="47" baseType="lpstr">
      <vt:lpstr>Arial</vt:lpstr>
      <vt:lpstr>SimSun</vt:lpstr>
      <vt:lpstr>Wingdings</vt:lpstr>
      <vt:lpstr>Calibri Light</vt:lpstr>
      <vt:lpstr>Symbol</vt:lpstr>
      <vt:lpstr>Roboto Light</vt:lpstr>
      <vt:lpstr>Sitka Text</vt:lpstr>
      <vt:lpstr>Segoe UI Light</vt:lpstr>
      <vt:lpstr>Segoe UI</vt:lpstr>
      <vt:lpstr>Roboto</vt:lpstr>
      <vt:lpstr>Segoe Print</vt:lpstr>
      <vt:lpstr>Microsoft YaHei</vt:lpstr>
      <vt:lpstr>Arial Unicode MS</vt:lpstr>
      <vt:lpstr>Calibri</vt:lpstr>
      <vt:lpstr>Wide Latin</vt:lpstr>
      <vt:lpstr>Default Theme</vt:lpstr>
      <vt:lpstr>Custom Design</vt:lpstr>
      <vt:lpstr>PowerPoint 演示文稿</vt:lpstr>
      <vt:lpstr>PowerPoint 演示文稿</vt:lpstr>
      <vt:lpstr>KHẢO SÁT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Chức Năng Chính</vt:lpstr>
      <vt:lpstr>USECASE NGHIỆP VỤ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High Tech</dc:creator>
  <cp:lastModifiedBy>HP</cp:lastModifiedBy>
  <cp:revision>1572</cp:revision>
  <dcterms:created xsi:type="dcterms:W3CDTF">2015-09-08T18:46:00Z</dcterms:created>
  <dcterms:modified xsi:type="dcterms:W3CDTF">2021-07-24T10:30:10Z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